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Barlow" panose="00000500000000000000" pitchFamily="2" charset="0"/>
      <p:regular r:id="rId25"/>
      <p:bold r:id="rId26"/>
      <p:italic r:id="rId27"/>
      <p:boldItalic r:id="rId28"/>
    </p:embeddedFont>
    <p:embeddedFont>
      <p:font typeface="Bebas Neue" panose="020B0606020202050201" pitchFamily="34" charset="0"/>
      <p:regular r:id="rId29"/>
    </p:embeddedFont>
    <p:embeddedFont>
      <p:font typeface="DM Serif Display" pitchFamily="2" charset="0"/>
      <p:regular r:id="rId30"/>
      <p:italic r:id="rId31"/>
    </p:embeddedFont>
    <p:embeddedFont>
      <p:font typeface="Nunito Light"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31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143417572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143417572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13fa0774eb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313fa0774eb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13fa0774eb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13fa0774eb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13fa0774eb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13fa0774eb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13fa0774eb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13fa0774eb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13fa0774eb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13fa0774eb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143bd93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143bd93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143bd93c1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143bd93c1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143bd93c1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143bd93c1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89f9f99bf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89f9f99bf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143bd93c1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143bd93c1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13fa0774eb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13fa0774eb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14341757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14341757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43417572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43417572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143417572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143417572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3225" y="1457488"/>
            <a:ext cx="4794900" cy="1727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841975" y="3210225"/>
            <a:ext cx="4666200" cy="475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6273775" y="0"/>
            <a:ext cx="2870100" cy="5143500"/>
          </a:xfrm>
          <a:prstGeom prst="rect">
            <a:avLst/>
          </a:prstGeom>
          <a:noFill/>
          <a:ln w="9525" cap="flat" cmpd="sng">
            <a:solidFill>
              <a:schemeClr val="dk2"/>
            </a:solidFill>
            <a:prstDash val="solid"/>
            <a:round/>
            <a:headEnd type="none" w="sm" len="sm"/>
            <a:tailEnd type="none" w="sm" len="sm"/>
          </a:ln>
        </p:spPr>
      </p:sp>
      <p:pic>
        <p:nvPicPr>
          <p:cNvPr id="13" name="Google Shape;13;p2"/>
          <p:cNvPicPr preferRelativeResize="0"/>
          <p:nvPr/>
        </p:nvPicPr>
        <p:blipFill rotWithShape="1">
          <a:blip r:embed="rId3">
            <a:alphaModFix/>
          </a:blip>
          <a:srcRect l="26990" r="67454"/>
          <a:stretch/>
        </p:blipFill>
        <p:spPr>
          <a:xfrm>
            <a:off x="0" y="0"/>
            <a:ext cx="507902"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pic>
        <p:nvPicPr>
          <p:cNvPr id="68" name="Google Shape;68;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69" name="Google Shape;69;p11"/>
          <p:cNvSpPr txBox="1">
            <a:spLocks noGrp="1"/>
          </p:cNvSpPr>
          <p:nvPr>
            <p:ph type="title" hasCustomPrompt="1"/>
          </p:nvPr>
        </p:nvSpPr>
        <p:spPr>
          <a:xfrm>
            <a:off x="1809750" y="539500"/>
            <a:ext cx="5524500" cy="101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55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809750" y="1576100"/>
            <a:ext cx="5524500" cy="497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1" name="Google Shape;71;p11"/>
          <p:cNvSpPr>
            <a:spLocks noGrp="1"/>
          </p:cNvSpPr>
          <p:nvPr>
            <p:ph type="pic" idx="2"/>
          </p:nvPr>
        </p:nvSpPr>
        <p:spPr>
          <a:xfrm>
            <a:off x="2155950" y="2394400"/>
            <a:ext cx="4832100" cy="2749200"/>
          </a:xfrm>
          <a:prstGeom prst="rect">
            <a:avLst/>
          </a:prstGeom>
          <a:noFill/>
          <a:ln w="9525" cap="flat" cmpd="sng">
            <a:solidFill>
              <a:schemeClr val="dk2"/>
            </a:solidFill>
            <a:prstDash val="solid"/>
            <a:round/>
            <a:headEnd type="none" w="sm" len="sm"/>
            <a:tailEnd type="none" w="sm" len="sm"/>
          </a:ln>
        </p:spPr>
      </p:sp>
      <p:pic>
        <p:nvPicPr>
          <p:cNvPr id="72" name="Google Shape;72;p11"/>
          <p:cNvPicPr preferRelativeResize="0"/>
          <p:nvPr/>
        </p:nvPicPr>
        <p:blipFill rotWithShape="1">
          <a:blip r:embed="rId3">
            <a:alphaModFix/>
          </a:blip>
          <a:srcRect l="50504" t="83490" r="8138" b="9101"/>
          <a:stretch/>
        </p:blipFill>
        <p:spPr>
          <a:xfrm>
            <a:off x="2681175" y="0"/>
            <a:ext cx="3781651" cy="381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4"/>
        <p:cNvGrpSpPr/>
        <p:nvPr/>
      </p:nvGrpSpPr>
      <p:grpSpPr>
        <a:xfrm>
          <a:off x="0" y="0"/>
          <a:ext cx="0" cy="0"/>
          <a:chOff x="0" y="0"/>
          <a:chExt cx="0" cy="0"/>
        </a:xfrm>
      </p:grpSpPr>
      <p:pic>
        <p:nvPicPr>
          <p:cNvPr id="75" name="Google Shape;75;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76" name="Google Shape;7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3"/>
          <p:cNvSpPr txBox="1">
            <a:spLocks noGrp="1"/>
          </p:cNvSpPr>
          <p:nvPr>
            <p:ph type="subTitle" idx="1"/>
          </p:nvPr>
        </p:nvSpPr>
        <p:spPr>
          <a:xfrm>
            <a:off x="1998538" y="2250424"/>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 name="Google Shape;78;p13"/>
          <p:cNvSpPr txBox="1">
            <a:spLocks noGrp="1"/>
          </p:cNvSpPr>
          <p:nvPr>
            <p:ph type="subTitle" idx="2"/>
          </p:nvPr>
        </p:nvSpPr>
        <p:spPr>
          <a:xfrm>
            <a:off x="5650860" y="2250424"/>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3"/>
          <p:cNvSpPr txBox="1">
            <a:spLocks noGrp="1"/>
          </p:cNvSpPr>
          <p:nvPr>
            <p:ph type="subTitle" idx="3"/>
          </p:nvPr>
        </p:nvSpPr>
        <p:spPr>
          <a:xfrm>
            <a:off x="5650838" y="37735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13"/>
          <p:cNvSpPr txBox="1">
            <a:spLocks noGrp="1"/>
          </p:cNvSpPr>
          <p:nvPr>
            <p:ph type="subTitle" idx="4"/>
          </p:nvPr>
        </p:nvSpPr>
        <p:spPr>
          <a:xfrm>
            <a:off x="1998538" y="3773604"/>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3"/>
          <p:cNvSpPr txBox="1">
            <a:spLocks noGrp="1"/>
          </p:cNvSpPr>
          <p:nvPr>
            <p:ph type="title" idx="5" hasCustomPrompt="1"/>
          </p:nvPr>
        </p:nvSpPr>
        <p:spPr>
          <a:xfrm>
            <a:off x="1187626" y="1623776"/>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6" hasCustomPrompt="1"/>
          </p:nvPr>
        </p:nvSpPr>
        <p:spPr>
          <a:xfrm>
            <a:off x="4839926" y="3147484"/>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7" hasCustomPrompt="1"/>
          </p:nvPr>
        </p:nvSpPr>
        <p:spPr>
          <a:xfrm>
            <a:off x="4839951" y="1623776"/>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8" hasCustomPrompt="1"/>
          </p:nvPr>
        </p:nvSpPr>
        <p:spPr>
          <a:xfrm>
            <a:off x="1187626" y="3147501"/>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9"/>
          </p:nvPr>
        </p:nvSpPr>
        <p:spPr>
          <a:xfrm>
            <a:off x="1998549" y="1487975"/>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subTitle" idx="13"/>
          </p:nvPr>
        </p:nvSpPr>
        <p:spPr>
          <a:xfrm>
            <a:off x="5650874" y="1487975"/>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3"/>
          <p:cNvSpPr txBox="1">
            <a:spLocks noGrp="1"/>
          </p:cNvSpPr>
          <p:nvPr>
            <p:ph type="subTitle" idx="14"/>
          </p:nvPr>
        </p:nvSpPr>
        <p:spPr>
          <a:xfrm>
            <a:off x="1998549" y="3011850"/>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3"/>
          <p:cNvSpPr txBox="1">
            <a:spLocks noGrp="1"/>
          </p:cNvSpPr>
          <p:nvPr>
            <p:ph type="subTitle" idx="15"/>
          </p:nvPr>
        </p:nvSpPr>
        <p:spPr>
          <a:xfrm>
            <a:off x="5650849" y="3011953"/>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9" name="Google Shape;89;p13"/>
          <p:cNvGrpSpPr/>
          <p:nvPr/>
        </p:nvGrpSpPr>
        <p:grpSpPr>
          <a:xfrm>
            <a:off x="-2" y="0"/>
            <a:ext cx="9144001" cy="5143500"/>
            <a:chOff x="-2" y="0"/>
            <a:chExt cx="9144001" cy="5143500"/>
          </a:xfrm>
        </p:grpSpPr>
        <p:pic>
          <p:nvPicPr>
            <p:cNvPr id="90" name="Google Shape;90;p13"/>
            <p:cNvPicPr preferRelativeResize="0"/>
            <p:nvPr/>
          </p:nvPicPr>
          <p:blipFill rotWithShape="1">
            <a:blip r:embed="rId3">
              <a:alphaModFix/>
            </a:blip>
            <a:srcRect l="86134"/>
            <a:stretch/>
          </p:blipFill>
          <p:spPr>
            <a:xfrm flipH="1">
              <a:off x="8430823" y="0"/>
              <a:ext cx="713176" cy="5143500"/>
            </a:xfrm>
            <a:prstGeom prst="rect">
              <a:avLst/>
            </a:prstGeom>
            <a:noFill/>
            <a:ln>
              <a:noFill/>
            </a:ln>
          </p:spPr>
        </p:pic>
        <p:pic>
          <p:nvPicPr>
            <p:cNvPr id="91" name="Google Shape;91;p13"/>
            <p:cNvPicPr preferRelativeResize="0"/>
            <p:nvPr/>
          </p:nvPicPr>
          <p:blipFill rotWithShape="1">
            <a:blip r:embed="rId3">
              <a:alphaModFix/>
            </a:blip>
            <a:srcRect l="86134"/>
            <a:stretch/>
          </p:blipFill>
          <p:spPr>
            <a:xfrm flipH="1">
              <a:off x="-2" y="0"/>
              <a:ext cx="713176" cy="51435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2"/>
        <p:cNvGrpSpPr/>
        <p:nvPr/>
      </p:nvGrpSpPr>
      <p:grpSpPr>
        <a:xfrm>
          <a:off x="0" y="0"/>
          <a:ext cx="0" cy="0"/>
          <a:chOff x="0" y="0"/>
          <a:chExt cx="0" cy="0"/>
        </a:xfrm>
      </p:grpSpPr>
      <p:pic>
        <p:nvPicPr>
          <p:cNvPr id="93" name="Google Shape;93;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94" name="Google Shape;94;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5" name="Google Shape;95;p14"/>
          <p:cNvGrpSpPr/>
          <p:nvPr/>
        </p:nvGrpSpPr>
        <p:grpSpPr>
          <a:xfrm>
            <a:off x="-4" y="1"/>
            <a:ext cx="9144004" cy="5145022"/>
            <a:chOff x="-4" y="1"/>
            <a:chExt cx="9144004" cy="5145022"/>
          </a:xfrm>
        </p:grpSpPr>
        <p:pic>
          <p:nvPicPr>
            <p:cNvPr id="96" name="Google Shape;96;p14"/>
            <p:cNvPicPr preferRelativeResize="0"/>
            <p:nvPr/>
          </p:nvPicPr>
          <p:blipFill rotWithShape="1">
            <a:blip r:embed="rId3">
              <a:alphaModFix/>
            </a:blip>
            <a:srcRect l="36895" t="-376" r="54353" b="1268"/>
            <a:stretch/>
          </p:blipFill>
          <p:spPr>
            <a:xfrm rot="5400000">
              <a:off x="6864126" y="2865149"/>
              <a:ext cx="384047" cy="4175702"/>
            </a:xfrm>
            <a:prstGeom prst="rect">
              <a:avLst/>
            </a:prstGeom>
            <a:noFill/>
            <a:ln>
              <a:noFill/>
            </a:ln>
          </p:spPr>
        </p:pic>
        <p:pic>
          <p:nvPicPr>
            <p:cNvPr id="97" name="Google Shape;97;p14"/>
            <p:cNvPicPr preferRelativeResize="0"/>
            <p:nvPr/>
          </p:nvPicPr>
          <p:blipFill rotWithShape="1">
            <a:blip r:embed="rId3">
              <a:alphaModFix/>
            </a:blip>
            <a:srcRect l="36895" t="-376" r="54353" b="1268"/>
            <a:stretch/>
          </p:blipFill>
          <p:spPr>
            <a:xfrm rot="-5400000" flipH="1">
              <a:off x="1895824" y="-1895826"/>
              <a:ext cx="384047" cy="4175702"/>
            </a:xfrm>
            <a:prstGeom prst="rect">
              <a:avLst/>
            </a:prstGeom>
            <a:noFill/>
            <a:ln>
              <a:noFill/>
            </a:ln>
          </p:spPr>
        </p:pic>
      </p:grpSp>
      <p:grpSp>
        <p:nvGrpSpPr>
          <p:cNvPr id="98" name="Google Shape;98;p14"/>
          <p:cNvGrpSpPr/>
          <p:nvPr/>
        </p:nvGrpSpPr>
        <p:grpSpPr>
          <a:xfrm>
            <a:off x="-4" y="384052"/>
            <a:ext cx="9144002" cy="4376926"/>
            <a:chOff x="-4" y="384052"/>
            <a:chExt cx="9144002" cy="4376926"/>
          </a:xfrm>
        </p:grpSpPr>
        <p:pic>
          <p:nvPicPr>
            <p:cNvPr id="99" name="Google Shape;99;p14"/>
            <p:cNvPicPr preferRelativeResize="0"/>
            <p:nvPr/>
          </p:nvPicPr>
          <p:blipFill rotWithShape="1">
            <a:blip r:embed="rId4">
              <a:alphaModFix/>
            </a:blip>
            <a:srcRect l="95277" t="42148" r="1054" b="9101"/>
            <a:stretch/>
          </p:blipFill>
          <p:spPr>
            <a:xfrm flipH="1">
              <a:off x="-4" y="384052"/>
              <a:ext cx="335352" cy="2507401"/>
            </a:xfrm>
            <a:prstGeom prst="rect">
              <a:avLst/>
            </a:prstGeom>
            <a:noFill/>
            <a:ln>
              <a:noFill/>
            </a:ln>
          </p:spPr>
        </p:pic>
        <p:pic>
          <p:nvPicPr>
            <p:cNvPr id="100" name="Google Shape;100;p14"/>
            <p:cNvPicPr preferRelativeResize="0"/>
            <p:nvPr/>
          </p:nvPicPr>
          <p:blipFill rotWithShape="1">
            <a:blip r:embed="rId4">
              <a:alphaModFix/>
            </a:blip>
            <a:srcRect l="95277" t="42148" r="1054" b="9101"/>
            <a:stretch/>
          </p:blipFill>
          <p:spPr>
            <a:xfrm flipH="1">
              <a:off x="8808646" y="2253577"/>
              <a:ext cx="335352" cy="2507401"/>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01"/>
        <p:cNvGrpSpPr/>
        <p:nvPr/>
      </p:nvGrpSpPr>
      <p:grpSpPr>
        <a:xfrm>
          <a:off x="0" y="0"/>
          <a:ext cx="0" cy="0"/>
          <a:chOff x="0" y="0"/>
          <a:chExt cx="0" cy="0"/>
        </a:xfrm>
      </p:grpSpPr>
      <p:pic>
        <p:nvPicPr>
          <p:cNvPr id="102" name="Google Shape;102;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3" name="Google Shape;103;p15"/>
          <p:cNvSpPr txBox="1">
            <a:spLocks noGrp="1"/>
          </p:cNvSpPr>
          <p:nvPr>
            <p:ph type="title"/>
          </p:nvPr>
        </p:nvSpPr>
        <p:spPr>
          <a:xfrm>
            <a:off x="720000" y="445025"/>
            <a:ext cx="7704000" cy="1085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4" name="Google Shape;104;p15"/>
          <p:cNvGrpSpPr/>
          <p:nvPr/>
        </p:nvGrpSpPr>
        <p:grpSpPr>
          <a:xfrm>
            <a:off x="-1" y="0"/>
            <a:ext cx="9144001" cy="5145037"/>
            <a:chOff x="-1" y="0"/>
            <a:chExt cx="9144001" cy="5145037"/>
          </a:xfrm>
        </p:grpSpPr>
        <p:pic>
          <p:nvPicPr>
            <p:cNvPr id="105" name="Google Shape;105;p15"/>
            <p:cNvPicPr preferRelativeResize="0"/>
            <p:nvPr/>
          </p:nvPicPr>
          <p:blipFill rotWithShape="1">
            <a:blip r:embed="rId3">
              <a:alphaModFix/>
            </a:blip>
            <a:srcRect l="33302" t="81874" r="54353" b="1267"/>
            <a:stretch/>
          </p:blipFill>
          <p:spPr>
            <a:xfrm rot="5400000">
              <a:off x="84286" y="4519064"/>
              <a:ext cx="541676" cy="710250"/>
            </a:xfrm>
            <a:prstGeom prst="rect">
              <a:avLst/>
            </a:prstGeom>
            <a:noFill/>
            <a:ln>
              <a:noFill/>
            </a:ln>
          </p:spPr>
        </p:pic>
        <p:pic>
          <p:nvPicPr>
            <p:cNvPr id="106" name="Google Shape;106;p15"/>
            <p:cNvPicPr preferRelativeResize="0"/>
            <p:nvPr/>
          </p:nvPicPr>
          <p:blipFill rotWithShape="1">
            <a:blip r:embed="rId3">
              <a:alphaModFix/>
            </a:blip>
            <a:srcRect l="31121" t="52482" r="57726" b="30849"/>
            <a:stretch/>
          </p:blipFill>
          <p:spPr>
            <a:xfrm rot="-5400000" flipH="1">
              <a:off x="8548187" y="-106464"/>
              <a:ext cx="489350" cy="702276"/>
            </a:xfrm>
            <a:prstGeom prst="rect">
              <a:avLst/>
            </a:prstGeom>
            <a:noFill/>
            <a:ln>
              <a:noFill/>
            </a:ln>
          </p:spPr>
        </p:pic>
        <p:pic>
          <p:nvPicPr>
            <p:cNvPr id="107" name="Google Shape;107;p15"/>
            <p:cNvPicPr preferRelativeResize="0"/>
            <p:nvPr/>
          </p:nvPicPr>
          <p:blipFill rotWithShape="1">
            <a:blip r:embed="rId3">
              <a:alphaModFix/>
            </a:blip>
            <a:srcRect l="40133" t="24635" r="47522" b="58507"/>
            <a:stretch/>
          </p:blipFill>
          <p:spPr>
            <a:xfrm rot="5400000">
              <a:off x="84286" y="-83484"/>
              <a:ext cx="541676" cy="710250"/>
            </a:xfrm>
            <a:prstGeom prst="rect">
              <a:avLst/>
            </a:prstGeom>
            <a:noFill/>
            <a:ln>
              <a:noFill/>
            </a:ln>
          </p:spPr>
        </p:pic>
        <p:pic>
          <p:nvPicPr>
            <p:cNvPr id="108" name="Google Shape;108;p15"/>
            <p:cNvPicPr preferRelativeResize="0"/>
            <p:nvPr/>
          </p:nvPicPr>
          <p:blipFill rotWithShape="1">
            <a:blip r:embed="rId3">
              <a:alphaModFix/>
            </a:blip>
            <a:srcRect l="37125" t="77254" r="51722" b="6077"/>
            <a:stretch/>
          </p:blipFill>
          <p:spPr>
            <a:xfrm rot="-5400000" flipH="1">
              <a:off x="8548187" y="4549224"/>
              <a:ext cx="489350" cy="702276"/>
            </a:xfrm>
            <a:prstGeom prst="rect">
              <a:avLst/>
            </a:prstGeom>
            <a:noFill/>
            <a:ln>
              <a:noFill/>
            </a:ln>
          </p:spPr>
        </p:pic>
      </p:grpSp>
      <p:pic>
        <p:nvPicPr>
          <p:cNvPr id="109" name="Google Shape;109;p15"/>
          <p:cNvPicPr preferRelativeResize="0"/>
          <p:nvPr/>
        </p:nvPicPr>
        <p:blipFill rotWithShape="1">
          <a:blip r:embed="rId4">
            <a:alphaModFix/>
          </a:blip>
          <a:srcRect l="12395" t="82242" r="3052" b="7225"/>
          <a:stretch/>
        </p:blipFill>
        <p:spPr>
          <a:xfrm flipH="1">
            <a:off x="710253" y="4601825"/>
            <a:ext cx="7731499" cy="5416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10"/>
        <p:cNvGrpSpPr/>
        <p:nvPr/>
      </p:nvGrpSpPr>
      <p:grpSpPr>
        <a:xfrm>
          <a:off x="0" y="0"/>
          <a:ext cx="0" cy="0"/>
          <a:chOff x="0" y="0"/>
          <a:chExt cx="0" cy="0"/>
        </a:xfrm>
      </p:grpSpPr>
      <p:pic>
        <p:nvPicPr>
          <p:cNvPr id="111" name="Google Shape;111;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2" name="Google Shape;11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3" name="Google Shape;113;p16"/>
          <p:cNvPicPr preferRelativeResize="0"/>
          <p:nvPr/>
        </p:nvPicPr>
        <p:blipFill rotWithShape="1">
          <a:blip r:embed="rId3">
            <a:alphaModFix/>
          </a:blip>
          <a:srcRect l="60501" t="-969" r="28173" b="989"/>
          <a:stretch/>
        </p:blipFill>
        <p:spPr>
          <a:xfrm rot="5400000">
            <a:off x="2024770" y="-2050912"/>
            <a:ext cx="541676" cy="4591199"/>
          </a:xfrm>
          <a:prstGeom prst="rect">
            <a:avLst/>
          </a:prstGeom>
          <a:noFill/>
          <a:ln>
            <a:noFill/>
          </a:ln>
        </p:spPr>
      </p:pic>
      <p:pic>
        <p:nvPicPr>
          <p:cNvPr id="114" name="Google Shape;114;p16"/>
          <p:cNvPicPr preferRelativeResize="0"/>
          <p:nvPr/>
        </p:nvPicPr>
        <p:blipFill rotWithShape="1">
          <a:blip r:embed="rId4">
            <a:alphaModFix/>
          </a:blip>
          <a:srcRect l="12395" t="82242" r="3052" b="7225"/>
          <a:stretch/>
        </p:blipFill>
        <p:spPr>
          <a:xfrm flipH="1">
            <a:off x="710253" y="4601825"/>
            <a:ext cx="7731499" cy="5416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_ONLY_3_1">
    <p:spTree>
      <p:nvGrpSpPr>
        <p:cNvPr id="1" name="Shape 115"/>
        <p:cNvGrpSpPr/>
        <p:nvPr/>
      </p:nvGrpSpPr>
      <p:grpSpPr>
        <a:xfrm>
          <a:off x="0" y="0"/>
          <a:ext cx="0" cy="0"/>
          <a:chOff x="0" y="0"/>
          <a:chExt cx="0" cy="0"/>
        </a:xfrm>
      </p:grpSpPr>
      <p:pic>
        <p:nvPicPr>
          <p:cNvPr id="116" name="Google Shape;116;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7" name="Google Shape;11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8" name="Google Shape;118;p17"/>
          <p:cNvGrpSpPr/>
          <p:nvPr/>
        </p:nvGrpSpPr>
        <p:grpSpPr>
          <a:xfrm>
            <a:off x="0" y="1"/>
            <a:ext cx="9144002" cy="5145024"/>
            <a:chOff x="0" y="1"/>
            <a:chExt cx="9144002" cy="5145024"/>
          </a:xfrm>
        </p:grpSpPr>
        <p:pic>
          <p:nvPicPr>
            <p:cNvPr id="119" name="Google Shape;119;p17"/>
            <p:cNvPicPr preferRelativeResize="0"/>
            <p:nvPr/>
          </p:nvPicPr>
          <p:blipFill rotWithShape="1">
            <a:blip r:embed="rId3">
              <a:alphaModFix/>
            </a:blip>
            <a:srcRect l="5133" t="81874" r="54353" b="1267"/>
            <a:stretch/>
          </p:blipFill>
          <p:spPr>
            <a:xfrm rot="5400000">
              <a:off x="-533799" y="3900971"/>
              <a:ext cx="1777848" cy="710250"/>
            </a:xfrm>
            <a:prstGeom prst="rect">
              <a:avLst/>
            </a:prstGeom>
            <a:noFill/>
            <a:ln>
              <a:noFill/>
            </a:ln>
          </p:spPr>
        </p:pic>
        <p:pic>
          <p:nvPicPr>
            <p:cNvPr id="120" name="Google Shape;120;p17"/>
            <p:cNvPicPr preferRelativeResize="0"/>
            <p:nvPr/>
          </p:nvPicPr>
          <p:blipFill rotWithShape="1">
            <a:blip r:embed="rId3">
              <a:alphaModFix/>
            </a:blip>
            <a:srcRect l="31123" t="52482" r="25084" b="30849"/>
            <a:stretch/>
          </p:blipFill>
          <p:spPr>
            <a:xfrm rot="-5400000" flipH="1">
              <a:off x="7832013" y="609713"/>
              <a:ext cx="1921700" cy="702276"/>
            </a:xfrm>
            <a:prstGeom prst="rect">
              <a:avLst/>
            </a:prstGeom>
            <a:noFill/>
            <a:ln>
              <a:noFill/>
            </a:ln>
          </p:spPr>
        </p:pic>
        <p:pic>
          <p:nvPicPr>
            <p:cNvPr id="121" name="Google Shape;121;p17"/>
            <p:cNvPicPr preferRelativeResize="0"/>
            <p:nvPr/>
          </p:nvPicPr>
          <p:blipFill rotWithShape="1">
            <a:blip r:embed="rId3">
              <a:alphaModFix/>
            </a:blip>
            <a:srcRect l="39423" t="20272" r="48232" b="36298"/>
            <a:stretch/>
          </p:blipFill>
          <p:spPr>
            <a:xfrm rot="5400000">
              <a:off x="644065" y="-643262"/>
              <a:ext cx="541676" cy="1829799"/>
            </a:xfrm>
            <a:prstGeom prst="rect">
              <a:avLst/>
            </a:prstGeom>
            <a:noFill/>
            <a:ln>
              <a:noFill/>
            </a:ln>
          </p:spPr>
        </p:pic>
        <p:pic>
          <p:nvPicPr>
            <p:cNvPr id="122" name="Google Shape;122;p17"/>
            <p:cNvPicPr preferRelativeResize="0"/>
            <p:nvPr/>
          </p:nvPicPr>
          <p:blipFill rotWithShape="1">
            <a:blip r:embed="rId3">
              <a:alphaModFix/>
            </a:blip>
            <a:srcRect l="37125" t="37127" r="51722" b="6077"/>
            <a:stretch/>
          </p:blipFill>
          <p:spPr>
            <a:xfrm rot="-5400000" flipH="1">
              <a:off x="7702852" y="3703874"/>
              <a:ext cx="489350" cy="2392951"/>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3"/>
        <p:cNvGrpSpPr/>
        <p:nvPr/>
      </p:nvGrpSpPr>
      <p:grpSpPr>
        <a:xfrm>
          <a:off x="0" y="0"/>
          <a:ext cx="0" cy="0"/>
          <a:chOff x="0" y="0"/>
          <a:chExt cx="0" cy="0"/>
        </a:xfrm>
      </p:grpSpPr>
      <p:pic>
        <p:nvPicPr>
          <p:cNvPr id="124" name="Google Shape;124;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5" name="Google Shape;125;p18"/>
          <p:cNvSpPr txBox="1">
            <a:spLocks noGrp="1"/>
          </p:cNvSpPr>
          <p:nvPr>
            <p:ph type="title"/>
          </p:nvPr>
        </p:nvSpPr>
        <p:spPr>
          <a:xfrm>
            <a:off x="4364875" y="2033250"/>
            <a:ext cx="4065900" cy="1639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 name="Google Shape;126;p18"/>
          <p:cNvSpPr txBox="1">
            <a:spLocks noGrp="1"/>
          </p:cNvSpPr>
          <p:nvPr>
            <p:ph type="title" idx="2" hasCustomPrompt="1"/>
          </p:nvPr>
        </p:nvSpPr>
        <p:spPr>
          <a:xfrm>
            <a:off x="7338475" y="910050"/>
            <a:ext cx="1092300" cy="893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7" name="Google Shape;127;p18"/>
          <p:cNvSpPr txBox="1">
            <a:spLocks noGrp="1"/>
          </p:cNvSpPr>
          <p:nvPr>
            <p:ph type="subTitle" idx="1"/>
          </p:nvPr>
        </p:nvSpPr>
        <p:spPr>
          <a:xfrm>
            <a:off x="4364875" y="3706050"/>
            <a:ext cx="4065900" cy="3750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8" name="Google Shape;128;p18"/>
          <p:cNvSpPr>
            <a:spLocks noGrp="1"/>
          </p:cNvSpPr>
          <p:nvPr>
            <p:ph type="pic" idx="3"/>
          </p:nvPr>
        </p:nvSpPr>
        <p:spPr>
          <a:xfrm>
            <a:off x="713225" y="0"/>
            <a:ext cx="2746500" cy="5143500"/>
          </a:xfrm>
          <a:prstGeom prst="rect">
            <a:avLst/>
          </a:prstGeom>
          <a:noFill/>
          <a:ln w="9525" cap="flat" cmpd="sng">
            <a:solidFill>
              <a:schemeClr val="dk2"/>
            </a:solidFill>
            <a:prstDash val="solid"/>
            <a:round/>
            <a:headEnd type="none" w="sm" len="sm"/>
            <a:tailEnd type="none" w="sm" len="sm"/>
          </a:ln>
        </p:spPr>
      </p:sp>
      <p:pic>
        <p:nvPicPr>
          <p:cNvPr id="129" name="Google Shape;129;p18"/>
          <p:cNvPicPr preferRelativeResize="0"/>
          <p:nvPr/>
        </p:nvPicPr>
        <p:blipFill rotWithShape="1">
          <a:blip r:embed="rId3">
            <a:alphaModFix/>
          </a:blip>
          <a:srcRect l="37838" b="92330"/>
          <a:stretch/>
        </p:blipFill>
        <p:spPr>
          <a:xfrm>
            <a:off x="3459825" y="4749000"/>
            <a:ext cx="5684174" cy="39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0"/>
        <p:cNvGrpSpPr/>
        <p:nvPr/>
      </p:nvGrpSpPr>
      <p:grpSpPr>
        <a:xfrm>
          <a:off x="0" y="0"/>
          <a:ext cx="0" cy="0"/>
          <a:chOff x="0" y="0"/>
          <a:chExt cx="0" cy="0"/>
        </a:xfrm>
      </p:grpSpPr>
      <p:pic>
        <p:nvPicPr>
          <p:cNvPr id="131" name="Google Shape;131;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2" name="Google Shape;132;p19"/>
          <p:cNvSpPr txBox="1">
            <a:spLocks noGrp="1"/>
          </p:cNvSpPr>
          <p:nvPr>
            <p:ph type="title"/>
          </p:nvPr>
        </p:nvSpPr>
        <p:spPr>
          <a:xfrm>
            <a:off x="713225" y="3523088"/>
            <a:ext cx="3858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3" name="Google Shape;133;p19"/>
          <p:cNvSpPr txBox="1">
            <a:spLocks noGrp="1"/>
          </p:cNvSpPr>
          <p:nvPr>
            <p:ph type="subTitle" idx="1"/>
          </p:nvPr>
        </p:nvSpPr>
        <p:spPr>
          <a:xfrm>
            <a:off x="713225" y="1088524"/>
            <a:ext cx="3858900" cy="2301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134" name="Google Shape;134;p19"/>
          <p:cNvSpPr>
            <a:spLocks noGrp="1"/>
          </p:cNvSpPr>
          <p:nvPr>
            <p:ph type="pic" idx="2"/>
          </p:nvPr>
        </p:nvSpPr>
        <p:spPr>
          <a:xfrm>
            <a:off x="5494325" y="954962"/>
            <a:ext cx="3649800" cy="3233700"/>
          </a:xfrm>
          <a:prstGeom prst="rect">
            <a:avLst/>
          </a:prstGeom>
          <a:noFill/>
          <a:ln w="9525" cap="flat" cmpd="sng">
            <a:solidFill>
              <a:schemeClr val="dk2"/>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5"/>
        <p:cNvGrpSpPr/>
        <p:nvPr/>
      </p:nvGrpSpPr>
      <p:grpSpPr>
        <a:xfrm>
          <a:off x="0" y="0"/>
          <a:ext cx="0" cy="0"/>
          <a:chOff x="0" y="0"/>
          <a:chExt cx="0" cy="0"/>
        </a:xfrm>
      </p:grpSpPr>
      <p:pic>
        <p:nvPicPr>
          <p:cNvPr id="136" name="Google Shape;136;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0"/>
          <p:cNvSpPr txBox="1">
            <a:spLocks noGrp="1"/>
          </p:cNvSpPr>
          <p:nvPr>
            <p:ph type="title"/>
          </p:nvPr>
        </p:nvSpPr>
        <p:spPr>
          <a:xfrm>
            <a:off x="720000" y="910525"/>
            <a:ext cx="3078600" cy="2285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0"/>
          <p:cNvSpPr txBox="1">
            <a:spLocks noGrp="1"/>
          </p:cNvSpPr>
          <p:nvPr>
            <p:ph type="subTitle" idx="1"/>
          </p:nvPr>
        </p:nvSpPr>
        <p:spPr>
          <a:xfrm>
            <a:off x="720000" y="3116667"/>
            <a:ext cx="30786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20"/>
          <p:cNvSpPr>
            <a:spLocks noGrp="1"/>
          </p:cNvSpPr>
          <p:nvPr>
            <p:ph type="pic" idx="2"/>
          </p:nvPr>
        </p:nvSpPr>
        <p:spPr>
          <a:xfrm>
            <a:off x="4952675" y="539500"/>
            <a:ext cx="4191300" cy="4064400"/>
          </a:xfrm>
          <a:prstGeom prst="rect">
            <a:avLst/>
          </a:prstGeom>
          <a:noFill/>
          <a:ln w="9525" cap="flat" cmpd="sng">
            <a:solidFill>
              <a:schemeClr val="dk2"/>
            </a:solidFill>
            <a:prstDash val="solid"/>
            <a:round/>
            <a:headEnd type="none" w="sm" len="sm"/>
            <a:tailEnd type="none" w="sm" len="sm"/>
          </a:ln>
        </p:spPr>
      </p:sp>
      <p:pic>
        <p:nvPicPr>
          <p:cNvPr id="140" name="Google Shape;140;p20"/>
          <p:cNvPicPr preferRelativeResize="0"/>
          <p:nvPr/>
        </p:nvPicPr>
        <p:blipFill rotWithShape="1">
          <a:blip r:embed="rId3">
            <a:alphaModFix/>
          </a:blip>
          <a:srcRect l="52973" t="87306" r="7112" b="2204"/>
          <a:stretch/>
        </p:blipFill>
        <p:spPr>
          <a:xfrm>
            <a:off x="0" y="0"/>
            <a:ext cx="3649675" cy="5395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 name="Google Shape;16;p3"/>
          <p:cNvSpPr txBox="1">
            <a:spLocks noGrp="1"/>
          </p:cNvSpPr>
          <p:nvPr>
            <p:ph type="title"/>
          </p:nvPr>
        </p:nvSpPr>
        <p:spPr>
          <a:xfrm>
            <a:off x="720000" y="1990900"/>
            <a:ext cx="4065900" cy="1639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854225" y="870292"/>
            <a:ext cx="1092300" cy="893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817025" y="3648600"/>
            <a:ext cx="3969000" cy="472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 name="Google Shape;19;p3"/>
          <p:cNvSpPr>
            <a:spLocks noGrp="1"/>
          </p:cNvSpPr>
          <p:nvPr>
            <p:ph type="pic" idx="3"/>
          </p:nvPr>
        </p:nvSpPr>
        <p:spPr>
          <a:xfrm>
            <a:off x="6006050" y="0"/>
            <a:ext cx="3138000" cy="5143500"/>
          </a:xfrm>
          <a:prstGeom prst="rect">
            <a:avLst/>
          </a:prstGeom>
          <a:noFill/>
          <a:ln w="9525" cap="flat" cmpd="sng">
            <a:solidFill>
              <a:schemeClr val="dk2"/>
            </a:solidFill>
            <a:prstDash val="solid"/>
            <a:round/>
            <a:headEnd type="none" w="sm" len="sm"/>
            <a:tailEnd type="none" w="sm" len="sm"/>
          </a:ln>
        </p:spPr>
      </p:sp>
      <p:pic>
        <p:nvPicPr>
          <p:cNvPr id="20" name="Google Shape;20;p3"/>
          <p:cNvPicPr preferRelativeResize="0"/>
          <p:nvPr/>
        </p:nvPicPr>
        <p:blipFill rotWithShape="1">
          <a:blip r:embed="rId3">
            <a:alphaModFix/>
          </a:blip>
          <a:srcRect l="32757" r="62902"/>
          <a:stretch/>
        </p:blipFill>
        <p:spPr>
          <a:xfrm>
            <a:off x="0" y="0"/>
            <a:ext cx="396874"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41"/>
        <p:cNvGrpSpPr/>
        <p:nvPr/>
      </p:nvGrpSpPr>
      <p:grpSpPr>
        <a:xfrm>
          <a:off x="0" y="0"/>
          <a:ext cx="0" cy="0"/>
          <a:chOff x="0" y="0"/>
          <a:chExt cx="0" cy="0"/>
        </a:xfrm>
      </p:grpSpPr>
      <p:pic>
        <p:nvPicPr>
          <p:cNvPr id="142" name="Google Shape;142;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3" name="Google Shape;143;p21"/>
          <p:cNvSpPr txBox="1">
            <a:spLocks noGrp="1"/>
          </p:cNvSpPr>
          <p:nvPr>
            <p:ph type="title"/>
          </p:nvPr>
        </p:nvSpPr>
        <p:spPr>
          <a:xfrm>
            <a:off x="1185238" y="1473075"/>
            <a:ext cx="2743200" cy="1220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4" name="Google Shape;144;p21"/>
          <p:cNvSpPr txBox="1">
            <a:spLocks noGrp="1"/>
          </p:cNvSpPr>
          <p:nvPr>
            <p:ph type="subTitle" idx="1"/>
          </p:nvPr>
        </p:nvSpPr>
        <p:spPr>
          <a:xfrm>
            <a:off x="1185238" y="2617400"/>
            <a:ext cx="2743200" cy="105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45" name="Google Shape;145;p21"/>
          <p:cNvPicPr preferRelativeResize="0"/>
          <p:nvPr/>
        </p:nvPicPr>
        <p:blipFill rotWithShape="1">
          <a:blip r:embed="rId3">
            <a:alphaModFix/>
          </a:blip>
          <a:srcRect r="94005"/>
          <a:stretch/>
        </p:blipFill>
        <p:spPr>
          <a:xfrm>
            <a:off x="0" y="5850"/>
            <a:ext cx="548098" cy="5143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46"/>
        <p:cNvGrpSpPr/>
        <p:nvPr/>
      </p:nvGrpSpPr>
      <p:grpSpPr>
        <a:xfrm>
          <a:off x="0" y="0"/>
          <a:ext cx="0" cy="0"/>
          <a:chOff x="0" y="0"/>
          <a:chExt cx="0" cy="0"/>
        </a:xfrm>
      </p:grpSpPr>
      <p:pic>
        <p:nvPicPr>
          <p:cNvPr id="147" name="Google Shape;147;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8" name="Google Shape;148;p22"/>
          <p:cNvSpPr txBox="1">
            <a:spLocks noGrp="1"/>
          </p:cNvSpPr>
          <p:nvPr>
            <p:ph type="title"/>
          </p:nvPr>
        </p:nvSpPr>
        <p:spPr>
          <a:xfrm>
            <a:off x="5553850" y="1529588"/>
            <a:ext cx="2630400" cy="108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2"/>
          <p:cNvSpPr txBox="1">
            <a:spLocks noGrp="1"/>
          </p:cNvSpPr>
          <p:nvPr>
            <p:ph type="subTitle" idx="1"/>
          </p:nvPr>
        </p:nvSpPr>
        <p:spPr>
          <a:xfrm>
            <a:off x="5553975" y="2533688"/>
            <a:ext cx="2630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50"/>
        <p:cNvGrpSpPr/>
        <p:nvPr/>
      </p:nvGrpSpPr>
      <p:grpSpPr>
        <a:xfrm>
          <a:off x="0" y="0"/>
          <a:ext cx="0" cy="0"/>
          <a:chOff x="0" y="0"/>
          <a:chExt cx="0" cy="0"/>
        </a:xfrm>
      </p:grpSpPr>
      <p:pic>
        <p:nvPicPr>
          <p:cNvPr id="151" name="Google Shape;151;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2" name="Google Shape;152;p23"/>
          <p:cNvSpPr txBox="1">
            <a:spLocks noGrp="1"/>
          </p:cNvSpPr>
          <p:nvPr>
            <p:ph type="title"/>
          </p:nvPr>
        </p:nvSpPr>
        <p:spPr>
          <a:xfrm>
            <a:off x="2883600" y="930575"/>
            <a:ext cx="3376800" cy="59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3" name="Google Shape;153;p23"/>
          <p:cNvSpPr txBox="1">
            <a:spLocks noGrp="1"/>
          </p:cNvSpPr>
          <p:nvPr>
            <p:ph type="subTitle" idx="1"/>
          </p:nvPr>
        </p:nvSpPr>
        <p:spPr>
          <a:xfrm>
            <a:off x="2883600" y="1450675"/>
            <a:ext cx="33768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4"/>
        <p:cNvGrpSpPr/>
        <p:nvPr/>
      </p:nvGrpSpPr>
      <p:grpSpPr>
        <a:xfrm>
          <a:off x="0" y="0"/>
          <a:ext cx="0" cy="0"/>
          <a:chOff x="0" y="0"/>
          <a:chExt cx="0" cy="0"/>
        </a:xfrm>
      </p:grpSpPr>
      <p:pic>
        <p:nvPicPr>
          <p:cNvPr id="155" name="Google Shape;155;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6" name="Google Shape;15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24"/>
          <p:cNvSpPr txBox="1">
            <a:spLocks noGrp="1"/>
          </p:cNvSpPr>
          <p:nvPr>
            <p:ph type="subTitle" idx="1"/>
          </p:nvPr>
        </p:nvSpPr>
        <p:spPr>
          <a:xfrm>
            <a:off x="4923247" y="28036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4"/>
          <p:cNvSpPr txBox="1">
            <a:spLocks noGrp="1"/>
          </p:cNvSpPr>
          <p:nvPr>
            <p:ph type="subTitle" idx="2"/>
          </p:nvPr>
        </p:nvSpPr>
        <p:spPr>
          <a:xfrm>
            <a:off x="1715375" y="28036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3"/>
          </p:nvPr>
        </p:nvSpPr>
        <p:spPr>
          <a:xfrm>
            <a:off x="1715375" y="2394721"/>
            <a:ext cx="2505600" cy="463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4"/>
          <p:cNvSpPr txBox="1">
            <a:spLocks noGrp="1"/>
          </p:cNvSpPr>
          <p:nvPr>
            <p:ph type="subTitle" idx="4"/>
          </p:nvPr>
        </p:nvSpPr>
        <p:spPr>
          <a:xfrm>
            <a:off x="4923250" y="2394721"/>
            <a:ext cx="2505600" cy="463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61" name="Google Shape;161;p24"/>
          <p:cNvGrpSpPr/>
          <p:nvPr/>
        </p:nvGrpSpPr>
        <p:grpSpPr>
          <a:xfrm>
            <a:off x="0" y="0"/>
            <a:ext cx="9143998" cy="5143501"/>
            <a:chOff x="0" y="0"/>
            <a:chExt cx="9143998" cy="5143501"/>
          </a:xfrm>
        </p:grpSpPr>
        <p:pic>
          <p:nvPicPr>
            <p:cNvPr id="162" name="Google Shape;162;p24"/>
            <p:cNvPicPr preferRelativeResize="0"/>
            <p:nvPr/>
          </p:nvPicPr>
          <p:blipFill rotWithShape="1">
            <a:blip r:embed="rId3">
              <a:alphaModFix/>
            </a:blip>
            <a:srcRect l="90551" t="8005" b="7996"/>
            <a:stretch/>
          </p:blipFill>
          <p:spPr>
            <a:xfrm>
              <a:off x="0" y="1079000"/>
              <a:ext cx="457198" cy="4064501"/>
            </a:xfrm>
            <a:prstGeom prst="rect">
              <a:avLst/>
            </a:prstGeom>
            <a:noFill/>
            <a:ln>
              <a:noFill/>
            </a:ln>
          </p:spPr>
        </p:pic>
        <p:pic>
          <p:nvPicPr>
            <p:cNvPr id="163" name="Google Shape;163;p24"/>
            <p:cNvPicPr preferRelativeResize="0"/>
            <p:nvPr/>
          </p:nvPicPr>
          <p:blipFill rotWithShape="1">
            <a:blip r:embed="rId3">
              <a:alphaModFix/>
            </a:blip>
            <a:srcRect l="22699" t="8005" r="67851" b="7996"/>
            <a:stretch/>
          </p:blipFill>
          <p:spPr>
            <a:xfrm>
              <a:off x="8686800" y="0"/>
              <a:ext cx="457198" cy="4064501"/>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4"/>
        <p:cNvGrpSpPr/>
        <p:nvPr/>
      </p:nvGrpSpPr>
      <p:grpSpPr>
        <a:xfrm>
          <a:off x="0" y="0"/>
          <a:ext cx="0" cy="0"/>
          <a:chOff x="0" y="0"/>
          <a:chExt cx="0" cy="0"/>
        </a:xfrm>
      </p:grpSpPr>
      <p:pic>
        <p:nvPicPr>
          <p:cNvPr id="165" name="Google Shape;165;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6" name="Google Shape;16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 name="Google Shape;167;p25"/>
          <p:cNvSpPr txBox="1">
            <a:spLocks noGrp="1"/>
          </p:cNvSpPr>
          <p:nvPr>
            <p:ph type="subTitle" idx="1"/>
          </p:nvPr>
        </p:nvSpPr>
        <p:spPr>
          <a:xfrm>
            <a:off x="713250" y="2801325"/>
            <a:ext cx="7085400" cy="12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5"/>
          <p:cNvSpPr txBox="1">
            <a:spLocks noGrp="1"/>
          </p:cNvSpPr>
          <p:nvPr>
            <p:ph type="subTitle" idx="2"/>
          </p:nvPr>
        </p:nvSpPr>
        <p:spPr>
          <a:xfrm>
            <a:off x="720000" y="1447875"/>
            <a:ext cx="7085400" cy="12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9" name="Google Shape;169;p25"/>
          <p:cNvGrpSpPr/>
          <p:nvPr/>
        </p:nvGrpSpPr>
        <p:grpSpPr>
          <a:xfrm>
            <a:off x="2" y="1"/>
            <a:ext cx="9143998" cy="5143499"/>
            <a:chOff x="2" y="1"/>
            <a:chExt cx="9143998" cy="5143499"/>
          </a:xfrm>
        </p:grpSpPr>
        <p:pic>
          <p:nvPicPr>
            <p:cNvPr id="170" name="Google Shape;170;p25"/>
            <p:cNvPicPr preferRelativeResize="0"/>
            <p:nvPr/>
          </p:nvPicPr>
          <p:blipFill rotWithShape="1">
            <a:blip r:embed="rId3">
              <a:alphaModFix/>
            </a:blip>
            <a:srcRect l="86134" t="50000"/>
            <a:stretch/>
          </p:blipFill>
          <p:spPr>
            <a:xfrm flipH="1">
              <a:off x="8430824" y="2571750"/>
              <a:ext cx="713176" cy="2571750"/>
            </a:xfrm>
            <a:prstGeom prst="rect">
              <a:avLst/>
            </a:prstGeom>
            <a:noFill/>
            <a:ln>
              <a:noFill/>
            </a:ln>
          </p:spPr>
        </p:pic>
        <p:pic>
          <p:nvPicPr>
            <p:cNvPr id="171" name="Google Shape;171;p25"/>
            <p:cNvPicPr preferRelativeResize="0"/>
            <p:nvPr/>
          </p:nvPicPr>
          <p:blipFill rotWithShape="1">
            <a:blip r:embed="rId3">
              <a:alphaModFix/>
            </a:blip>
            <a:srcRect l="80179" t="219" r="16478"/>
            <a:stretch/>
          </p:blipFill>
          <p:spPr>
            <a:xfrm rot="5400000" flipH="1">
              <a:off x="4417402" y="-4417399"/>
              <a:ext cx="306123" cy="9140923"/>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2"/>
        <p:cNvGrpSpPr/>
        <p:nvPr/>
      </p:nvGrpSpPr>
      <p:grpSpPr>
        <a:xfrm>
          <a:off x="0" y="0"/>
          <a:ext cx="0" cy="0"/>
          <a:chOff x="0" y="0"/>
          <a:chExt cx="0" cy="0"/>
        </a:xfrm>
      </p:grpSpPr>
      <p:pic>
        <p:nvPicPr>
          <p:cNvPr id="173" name="Google Shape;173;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4" name="Google Shape;17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 name="Google Shape;175;p26"/>
          <p:cNvSpPr txBox="1">
            <a:spLocks noGrp="1"/>
          </p:cNvSpPr>
          <p:nvPr>
            <p:ph type="subTitle" idx="1"/>
          </p:nvPr>
        </p:nvSpPr>
        <p:spPr>
          <a:xfrm>
            <a:off x="937626" y="26295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26"/>
          <p:cNvSpPr txBox="1">
            <a:spLocks noGrp="1"/>
          </p:cNvSpPr>
          <p:nvPr>
            <p:ph type="subTitle" idx="2"/>
          </p:nvPr>
        </p:nvSpPr>
        <p:spPr>
          <a:xfrm>
            <a:off x="3484347" y="26295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6"/>
          <p:cNvSpPr txBox="1">
            <a:spLocks noGrp="1"/>
          </p:cNvSpPr>
          <p:nvPr>
            <p:ph type="subTitle" idx="3"/>
          </p:nvPr>
        </p:nvSpPr>
        <p:spPr>
          <a:xfrm>
            <a:off x="6031074" y="26295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26"/>
          <p:cNvSpPr txBox="1">
            <a:spLocks noGrp="1"/>
          </p:cNvSpPr>
          <p:nvPr>
            <p:ph type="subTitle" idx="4"/>
          </p:nvPr>
        </p:nvSpPr>
        <p:spPr>
          <a:xfrm>
            <a:off x="937625" y="2157915"/>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9" name="Google Shape;179;p26"/>
          <p:cNvSpPr txBox="1">
            <a:spLocks noGrp="1"/>
          </p:cNvSpPr>
          <p:nvPr>
            <p:ph type="subTitle" idx="5"/>
          </p:nvPr>
        </p:nvSpPr>
        <p:spPr>
          <a:xfrm>
            <a:off x="3484350" y="2157915"/>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0" name="Google Shape;180;p26"/>
          <p:cNvSpPr txBox="1">
            <a:spLocks noGrp="1"/>
          </p:cNvSpPr>
          <p:nvPr>
            <p:ph type="subTitle" idx="6"/>
          </p:nvPr>
        </p:nvSpPr>
        <p:spPr>
          <a:xfrm>
            <a:off x="6031075" y="2157915"/>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81" name="Google Shape;181;p26"/>
          <p:cNvPicPr preferRelativeResize="0"/>
          <p:nvPr/>
        </p:nvPicPr>
        <p:blipFill rotWithShape="1">
          <a:blip r:embed="rId3">
            <a:alphaModFix/>
          </a:blip>
          <a:srcRect l="385" r="94614"/>
          <a:stretch/>
        </p:blipFill>
        <p:spPr>
          <a:xfrm>
            <a:off x="0" y="0"/>
            <a:ext cx="457200" cy="5143500"/>
          </a:xfrm>
          <a:prstGeom prst="rect">
            <a:avLst/>
          </a:prstGeom>
          <a:noFill/>
          <a:ln>
            <a:noFill/>
          </a:ln>
        </p:spPr>
      </p:pic>
      <p:pic>
        <p:nvPicPr>
          <p:cNvPr id="182" name="Google Shape;182;p26"/>
          <p:cNvPicPr preferRelativeResize="0"/>
          <p:nvPr/>
        </p:nvPicPr>
        <p:blipFill rotWithShape="1">
          <a:blip r:embed="rId4">
            <a:alphaModFix/>
          </a:blip>
          <a:srcRect l="2761" t="75674" b="17267"/>
          <a:stretch/>
        </p:blipFill>
        <p:spPr>
          <a:xfrm>
            <a:off x="0" y="0"/>
            <a:ext cx="5055076" cy="3669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3"/>
        <p:cNvGrpSpPr/>
        <p:nvPr/>
      </p:nvGrpSpPr>
      <p:grpSpPr>
        <a:xfrm>
          <a:off x="0" y="0"/>
          <a:ext cx="0" cy="0"/>
          <a:chOff x="0" y="0"/>
          <a:chExt cx="0" cy="0"/>
        </a:xfrm>
      </p:grpSpPr>
      <p:pic>
        <p:nvPicPr>
          <p:cNvPr id="184" name="Google Shape;184;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5" name="Google Shape;18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6" name="Google Shape;186;p27"/>
          <p:cNvSpPr txBox="1">
            <a:spLocks noGrp="1"/>
          </p:cNvSpPr>
          <p:nvPr>
            <p:ph type="subTitle" idx="1"/>
          </p:nvPr>
        </p:nvSpPr>
        <p:spPr>
          <a:xfrm>
            <a:off x="2424850" y="2271579"/>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7"/>
          <p:cNvSpPr txBox="1">
            <a:spLocks noGrp="1"/>
          </p:cNvSpPr>
          <p:nvPr>
            <p:ph type="subTitle" idx="2"/>
          </p:nvPr>
        </p:nvSpPr>
        <p:spPr>
          <a:xfrm>
            <a:off x="4740950" y="2271579"/>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7"/>
          <p:cNvSpPr txBox="1">
            <a:spLocks noGrp="1"/>
          </p:cNvSpPr>
          <p:nvPr>
            <p:ph type="subTitle" idx="3"/>
          </p:nvPr>
        </p:nvSpPr>
        <p:spPr>
          <a:xfrm>
            <a:off x="2424850" y="4031304"/>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7"/>
          <p:cNvSpPr txBox="1">
            <a:spLocks noGrp="1"/>
          </p:cNvSpPr>
          <p:nvPr>
            <p:ph type="subTitle" idx="4"/>
          </p:nvPr>
        </p:nvSpPr>
        <p:spPr>
          <a:xfrm>
            <a:off x="4740950" y="4031304"/>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7"/>
          <p:cNvSpPr txBox="1">
            <a:spLocks noGrp="1"/>
          </p:cNvSpPr>
          <p:nvPr>
            <p:ph type="subTitle" idx="5"/>
          </p:nvPr>
        </p:nvSpPr>
        <p:spPr>
          <a:xfrm>
            <a:off x="2424850" y="1869438"/>
            <a:ext cx="1978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1" name="Google Shape;191;p27"/>
          <p:cNvSpPr txBox="1">
            <a:spLocks noGrp="1"/>
          </p:cNvSpPr>
          <p:nvPr>
            <p:ph type="subTitle" idx="6"/>
          </p:nvPr>
        </p:nvSpPr>
        <p:spPr>
          <a:xfrm>
            <a:off x="2424850" y="3629238"/>
            <a:ext cx="1978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2" name="Google Shape;192;p27"/>
          <p:cNvSpPr txBox="1">
            <a:spLocks noGrp="1"/>
          </p:cNvSpPr>
          <p:nvPr>
            <p:ph type="subTitle" idx="7"/>
          </p:nvPr>
        </p:nvSpPr>
        <p:spPr>
          <a:xfrm>
            <a:off x="4740950" y="1869438"/>
            <a:ext cx="1978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3" name="Google Shape;193;p27"/>
          <p:cNvSpPr txBox="1">
            <a:spLocks noGrp="1"/>
          </p:cNvSpPr>
          <p:nvPr>
            <p:ph type="subTitle" idx="8"/>
          </p:nvPr>
        </p:nvSpPr>
        <p:spPr>
          <a:xfrm>
            <a:off x="4740950" y="3629238"/>
            <a:ext cx="1978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94" name="Google Shape;194;p27"/>
          <p:cNvPicPr preferRelativeResize="0"/>
          <p:nvPr/>
        </p:nvPicPr>
        <p:blipFill rotWithShape="1">
          <a:blip r:embed="rId3">
            <a:alphaModFix/>
          </a:blip>
          <a:srcRect l="28426" r="49791"/>
          <a:stretch/>
        </p:blipFill>
        <p:spPr>
          <a:xfrm>
            <a:off x="0" y="1835075"/>
            <a:ext cx="720000" cy="3305352"/>
          </a:xfrm>
          <a:prstGeom prst="rect">
            <a:avLst/>
          </a:prstGeom>
          <a:noFill/>
          <a:ln>
            <a:noFill/>
          </a:ln>
        </p:spPr>
      </p:pic>
      <p:pic>
        <p:nvPicPr>
          <p:cNvPr id="195" name="Google Shape;195;p27"/>
          <p:cNvPicPr preferRelativeResize="0"/>
          <p:nvPr/>
        </p:nvPicPr>
        <p:blipFill rotWithShape="1">
          <a:blip r:embed="rId4">
            <a:alphaModFix/>
          </a:blip>
          <a:srcRect t="94894" b="44"/>
          <a:stretch/>
        </p:blipFill>
        <p:spPr>
          <a:xfrm>
            <a:off x="0" y="5"/>
            <a:ext cx="9144000" cy="2602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6"/>
        <p:cNvGrpSpPr/>
        <p:nvPr/>
      </p:nvGrpSpPr>
      <p:grpSpPr>
        <a:xfrm>
          <a:off x="0" y="0"/>
          <a:ext cx="0" cy="0"/>
          <a:chOff x="0" y="0"/>
          <a:chExt cx="0" cy="0"/>
        </a:xfrm>
      </p:grpSpPr>
      <p:pic>
        <p:nvPicPr>
          <p:cNvPr id="197" name="Google Shape;197;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8" name="Google Shape;19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8"/>
          <p:cNvSpPr txBox="1">
            <a:spLocks noGrp="1"/>
          </p:cNvSpPr>
          <p:nvPr>
            <p:ph type="subTitle" idx="1"/>
          </p:nvPr>
        </p:nvSpPr>
        <p:spPr>
          <a:xfrm>
            <a:off x="1114552" y="2317891"/>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28"/>
          <p:cNvSpPr txBox="1">
            <a:spLocks noGrp="1"/>
          </p:cNvSpPr>
          <p:nvPr>
            <p:ph type="subTitle" idx="2"/>
          </p:nvPr>
        </p:nvSpPr>
        <p:spPr>
          <a:xfrm>
            <a:off x="3584400" y="2317891"/>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8"/>
          <p:cNvSpPr txBox="1">
            <a:spLocks noGrp="1"/>
          </p:cNvSpPr>
          <p:nvPr>
            <p:ph type="subTitle" idx="3"/>
          </p:nvPr>
        </p:nvSpPr>
        <p:spPr>
          <a:xfrm>
            <a:off x="1114552" y="3592345"/>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28"/>
          <p:cNvSpPr txBox="1">
            <a:spLocks noGrp="1"/>
          </p:cNvSpPr>
          <p:nvPr>
            <p:ph type="subTitle" idx="4"/>
          </p:nvPr>
        </p:nvSpPr>
        <p:spPr>
          <a:xfrm>
            <a:off x="3584400" y="3592345"/>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8"/>
          <p:cNvSpPr txBox="1">
            <a:spLocks noGrp="1"/>
          </p:cNvSpPr>
          <p:nvPr>
            <p:ph type="subTitle" idx="5"/>
          </p:nvPr>
        </p:nvSpPr>
        <p:spPr>
          <a:xfrm>
            <a:off x="6054248" y="2317891"/>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28"/>
          <p:cNvSpPr txBox="1">
            <a:spLocks noGrp="1"/>
          </p:cNvSpPr>
          <p:nvPr>
            <p:ph type="subTitle" idx="6"/>
          </p:nvPr>
        </p:nvSpPr>
        <p:spPr>
          <a:xfrm>
            <a:off x="6054248" y="3592345"/>
            <a:ext cx="1975200" cy="58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8"/>
          <p:cNvSpPr txBox="1">
            <a:spLocks noGrp="1"/>
          </p:cNvSpPr>
          <p:nvPr>
            <p:ph type="subTitle" idx="7"/>
          </p:nvPr>
        </p:nvSpPr>
        <p:spPr>
          <a:xfrm>
            <a:off x="1113052" y="1916450"/>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6" name="Google Shape;206;p28"/>
          <p:cNvSpPr txBox="1">
            <a:spLocks noGrp="1"/>
          </p:cNvSpPr>
          <p:nvPr>
            <p:ph type="subTitle" idx="8"/>
          </p:nvPr>
        </p:nvSpPr>
        <p:spPr>
          <a:xfrm>
            <a:off x="3582900" y="1916450"/>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7" name="Google Shape;207;p28"/>
          <p:cNvSpPr txBox="1">
            <a:spLocks noGrp="1"/>
          </p:cNvSpPr>
          <p:nvPr>
            <p:ph type="subTitle" idx="9"/>
          </p:nvPr>
        </p:nvSpPr>
        <p:spPr>
          <a:xfrm>
            <a:off x="6052748" y="1916450"/>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28"/>
          <p:cNvSpPr txBox="1">
            <a:spLocks noGrp="1"/>
          </p:cNvSpPr>
          <p:nvPr>
            <p:ph type="subTitle" idx="13"/>
          </p:nvPr>
        </p:nvSpPr>
        <p:spPr>
          <a:xfrm>
            <a:off x="1113052" y="3192188"/>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9" name="Google Shape;209;p28"/>
          <p:cNvSpPr txBox="1">
            <a:spLocks noGrp="1"/>
          </p:cNvSpPr>
          <p:nvPr>
            <p:ph type="subTitle" idx="14"/>
          </p:nvPr>
        </p:nvSpPr>
        <p:spPr>
          <a:xfrm>
            <a:off x="3582900" y="3192188"/>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0" name="Google Shape;210;p28"/>
          <p:cNvSpPr txBox="1">
            <a:spLocks noGrp="1"/>
          </p:cNvSpPr>
          <p:nvPr>
            <p:ph type="subTitle" idx="15"/>
          </p:nvPr>
        </p:nvSpPr>
        <p:spPr>
          <a:xfrm>
            <a:off x="6052748" y="3192188"/>
            <a:ext cx="1978200" cy="45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11" name="Google Shape;211;p28"/>
          <p:cNvGrpSpPr/>
          <p:nvPr/>
        </p:nvGrpSpPr>
        <p:grpSpPr>
          <a:xfrm>
            <a:off x="0" y="0"/>
            <a:ext cx="9150775" cy="5143500"/>
            <a:chOff x="0" y="0"/>
            <a:chExt cx="9150775" cy="5143500"/>
          </a:xfrm>
        </p:grpSpPr>
        <p:pic>
          <p:nvPicPr>
            <p:cNvPr id="212" name="Google Shape;212;p28"/>
            <p:cNvPicPr preferRelativeResize="0"/>
            <p:nvPr/>
          </p:nvPicPr>
          <p:blipFill rotWithShape="1">
            <a:blip r:embed="rId3">
              <a:alphaModFix/>
            </a:blip>
            <a:srcRect l="66489" t="15491" r="11729" b="6699"/>
            <a:stretch/>
          </p:blipFill>
          <p:spPr>
            <a:xfrm>
              <a:off x="0" y="0"/>
              <a:ext cx="720000" cy="2571750"/>
            </a:xfrm>
            <a:prstGeom prst="rect">
              <a:avLst/>
            </a:prstGeom>
            <a:noFill/>
            <a:ln>
              <a:noFill/>
            </a:ln>
          </p:spPr>
        </p:pic>
        <p:pic>
          <p:nvPicPr>
            <p:cNvPr id="213" name="Google Shape;213;p28"/>
            <p:cNvPicPr preferRelativeResize="0"/>
            <p:nvPr/>
          </p:nvPicPr>
          <p:blipFill rotWithShape="1">
            <a:blip r:embed="rId3">
              <a:alphaModFix/>
            </a:blip>
            <a:srcRect l="66489" t="15491" r="11729" b="6699"/>
            <a:stretch/>
          </p:blipFill>
          <p:spPr>
            <a:xfrm>
              <a:off x="8430775" y="2571750"/>
              <a:ext cx="720000" cy="2571750"/>
            </a:xfrm>
            <a:prstGeom prst="rect">
              <a:avLst/>
            </a:prstGeom>
            <a:noFill/>
            <a:ln>
              <a:noFill/>
            </a:ln>
          </p:spPr>
        </p:pic>
      </p:grpSp>
      <p:grpSp>
        <p:nvGrpSpPr>
          <p:cNvPr id="214" name="Google Shape;214;p28"/>
          <p:cNvGrpSpPr/>
          <p:nvPr/>
        </p:nvGrpSpPr>
        <p:grpSpPr>
          <a:xfrm>
            <a:off x="0" y="0"/>
            <a:ext cx="9150773" cy="5143499"/>
            <a:chOff x="0" y="0"/>
            <a:chExt cx="9150773" cy="5143499"/>
          </a:xfrm>
        </p:grpSpPr>
        <p:pic>
          <p:nvPicPr>
            <p:cNvPr id="215" name="Google Shape;215;p28"/>
            <p:cNvPicPr preferRelativeResize="0"/>
            <p:nvPr/>
          </p:nvPicPr>
          <p:blipFill rotWithShape="1">
            <a:blip r:embed="rId4">
              <a:alphaModFix/>
            </a:blip>
            <a:srcRect t="94894" r="7800" b="44"/>
            <a:stretch/>
          </p:blipFill>
          <p:spPr>
            <a:xfrm>
              <a:off x="0" y="4883200"/>
              <a:ext cx="8430773" cy="260299"/>
            </a:xfrm>
            <a:prstGeom prst="rect">
              <a:avLst/>
            </a:prstGeom>
            <a:noFill/>
            <a:ln>
              <a:noFill/>
            </a:ln>
          </p:spPr>
        </p:pic>
        <p:pic>
          <p:nvPicPr>
            <p:cNvPr id="216" name="Google Shape;216;p28"/>
            <p:cNvPicPr preferRelativeResize="0"/>
            <p:nvPr/>
          </p:nvPicPr>
          <p:blipFill rotWithShape="1">
            <a:blip r:embed="rId4">
              <a:alphaModFix/>
            </a:blip>
            <a:srcRect t="94894" r="7800" b="44"/>
            <a:stretch/>
          </p:blipFill>
          <p:spPr>
            <a:xfrm>
              <a:off x="720000" y="0"/>
              <a:ext cx="8430773" cy="260299"/>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7"/>
        <p:cNvGrpSpPr/>
        <p:nvPr/>
      </p:nvGrpSpPr>
      <p:grpSpPr>
        <a:xfrm>
          <a:off x="0" y="0"/>
          <a:ext cx="0" cy="0"/>
          <a:chOff x="0" y="0"/>
          <a:chExt cx="0" cy="0"/>
        </a:xfrm>
      </p:grpSpPr>
      <p:pic>
        <p:nvPicPr>
          <p:cNvPr id="218" name="Google Shape;218;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9" name="Google Shape;219;p29"/>
          <p:cNvSpPr txBox="1">
            <a:spLocks noGrp="1"/>
          </p:cNvSpPr>
          <p:nvPr>
            <p:ph type="title" hasCustomPrompt="1"/>
          </p:nvPr>
        </p:nvSpPr>
        <p:spPr>
          <a:xfrm>
            <a:off x="2223600" y="706172"/>
            <a:ext cx="4696800" cy="76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0" name="Google Shape;220;p29"/>
          <p:cNvSpPr txBox="1">
            <a:spLocks noGrp="1"/>
          </p:cNvSpPr>
          <p:nvPr>
            <p:ph type="subTitle" idx="1"/>
          </p:nvPr>
        </p:nvSpPr>
        <p:spPr>
          <a:xfrm>
            <a:off x="2223600" y="1464173"/>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21" name="Google Shape;221;p29"/>
          <p:cNvSpPr txBox="1">
            <a:spLocks noGrp="1"/>
          </p:cNvSpPr>
          <p:nvPr>
            <p:ph type="title" idx="2" hasCustomPrompt="1"/>
          </p:nvPr>
        </p:nvSpPr>
        <p:spPr>
          <a:xfrm>
            <a:off x="2223600" y="2003878"/>
            <a:ext cx="4696800" cy="76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2" name="Google Shape;222;p29"/>
          <p:cNvSpPr txBox="1">
            <a:spLocks noGrp="1"/>
          </p:cNvSpPr>
          <p:nvPr>
            <p:ph type="subTitle" idx="3"/>
          </p:nvPr>
        </p:nvSpPr>
        <p:spPr>
          <a:xfrm>
            <a:off x="2223600" y="2764450"/>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23" name="Google Shape;223;p29"/>
          <p:cNvSpPr txBox="1">
            <a:spLocks noGrp="1"/>
          </p:cNvSpPr>
          <p:nvPr>
            <p:ph type="title" idx="4" hasCustomPrompt="1"/>
          </p:nvPr>
        </p:nvSpPr>
        <p:spPr>
          <a:xfrm>
            <a:off x="2223600" y="3301585"/>
            <a:ext cx="4696800" cy="76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4" name="Google Shape;224;p29"/>
          <p:cNvSpPr txBox="1">
            <a:spLocks noGrp="1"/>
          </p:cNvSpPr>
          <p:nvPr>
            <p:ph type="subTitle" idx="5"/>
          </p:nvPr>
        </p:nvSpPr>
        <p:spPr>
          <a:xfrm>
            <a:off x="2223600" y="4064728"/>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25"/>
        <p:cNvGrpSpPr/>
        <p:nvPr/>
      </p:nvGrpSpPr>
      <p:grpSpPr>
        <a:xfrm>
          <a:off x="0" y="0"/>
          <a:ext cx="0" cy="0"/>
          <a:chOff x="0" y="0"/>
          <a:chExt cx="0" cy="0"/>
        </a:xfrm>
      </p:grpSpPr>
      <p:pic>
        <p:nvPicPr>
          <p:cNvPr id="226" name="Google Shape;226;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7" name="Google Shape;227;p30"/>
          <p:cNvSpPr txBox="1">
            <a:spLocks noGrp="1"/>
          </p:cNvSpPr>
          <p:nvPr>
            <p:ph type="title"/>
          </p:nvPr>
        </p:nvSpPr>
        <p:spPr>
          <a:xfrm>
            <a:off x="713225" y="739663"/>
            <a:ext cx="3926400" cy="935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30"/>
          <p:cNvSpPr txBox="1">
            <a:spLocks noGrp="1"/>
          </p:cNvSpPr>
          <p:nvPr>
            <p:ph type="subTitle" idx="1"/>
          </p:nvPr>
        </p:nvSpPr>
        <p:spPr>
          <a:xfrm>
            <a:off x="713225" y="1601524"/>
            <a:ext cx="39264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30"/>
          <p:cNvSpPr>
            <a:spLocks noGrp="1"/>
          </p:cNvSpPr>
          <p:nvPr>
            <p:ph type="pic" idx="2"/>
          </p:nvPr>
        </p:nvSpPr>
        <p:spPr>
          <a:xfrm>
            <a:off x="4952700" y="690350"/>
            <a:ext cx="4191300" cy="3762900"/>
          </a:xfrm>
          <a:prstGeom prst="rect">
            <a:avLst/>
          </a:prstGeom>
          <a:noFill/>
          <a:ln w="9525" cap="flat" cmpd="sng">
            <a:solidFill>
              <a:schemeClr val="dk2"/>
            </a:solidFill>
            <a:prstDash val="solid"/>
            <a:round/>
            <a:headEnd type="none" w="sm" len="sm"/>
            <a:tailEnd type="none" w="sm" len="sm"/>
          </a:ln>
        </p:spPr>
      </p:sp>
      <p:pic>
        <p:nvPicPr>
          <p:cNvPr id="230" name="Google Shape;230;p30"/>
          <p:cNvPicPr preferRelativeResize="0"/>
          <p:nvPr/>
        </p:nvPicPr>
        <p:blipFill rotWithShape="1">
          <a:blip r:embed="rId3">
            <a:alphaModFix/>
          </a:blip>
          <a:srcRect l="611" r="95012"/>
          <a:stretch/>
        </p:blipFill>
        <p:spPr>
          <a:xfrm>
            <a:off x="0" y="0"/>
            <a:ext cx="400152" cy="5143500"/>
          </a:xfrm>
          <a:prstGeom prst="rect">
            <a:avLst/>
          </a:prstGeom>
          <a:noFill/>
          <a:ln>
            <a:noFill/>
          </a:ln>
        </p:spPr>
      </p:pic>
      <p:sp>
        <p:nvSpPr>
          <p:cNvPr id="231" name="Google Shape;231;p30"/>
          <p:cNvSpPr txBox="1"/>
          <p:nvPr/>
        </p:nvSpPr>
        <p:spPr>
          <a:xfrm>
            <a:off x="713225" y="3308115"/>
            <a:ext cx="3926400" cy="731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lang="en" sz="1200" b="1" u="sng">
                <a:solidFill>
                  <a:schemeClr val="hlink"/>
                </a:solidFill>
                <a:latin typeface="Barlow"/>
                <a:ea typeface="Barlow"/>
                <a:cs typeface="Barlow"/>
                <a:sym typeface="Barlow"/>
                <a:hlinkClick r:id="rId4"/>
              </a:rPr>
              <a:t>Slidesgo</a:t>
            </a:r>
            <a:r>
              <a:rPr lang="en" sz="1200">
                <a:solidFill>
                  <a:schemeClr val="dk1"/>
                </a:solidFill>
                <a:latin typeface="Barlow"/>
                <a:ea typeface="Barlow"/>
                <a:cs typeface="Barlow"/>
                <a:sym typeface="Barlow"/>
              </a:rPr>
              <a:t>, and includes icons by </a:t>
            </a:r>
            <a:r>
              <a:rPr lang="en" sz="1200" b="1" u="sng">
                <a:solidFill>
                  <a:schemeClr val="dk1"/>
                </a:solidFill>
                <a:latin typeface="Barlow"/>
                <a:ea typeface="Barlow"/>
                <a:cs typeface="Barlow"/>
                <a:sym typeface="Barlow"/>
                <a:hlinkClick r:id="rId5">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u="sng">
                <a:solidFill>
                  <a:schemeClr val="dk1"/>
                </a:solidFill>
                <a:latin typeface="Barlow"/>
                <a:ea typeface="Barlow"/>
                <a:cs typeface="Barlow"/>
                <a:sym typeface="Barlow"/>
                <a:hlinkClick r:id="rId6">
                  <a:extLst>
                    <a:ext uri="{A12FA001-AC4F-418D-AE19-62706E023703}">
                      <ahyp:hlinkClr xmlns:ahyp="http://schemas.microsoft.com/office/drawing/2018/hyperlinkcolor" val="tx"/>
                    </a:ext>
                  </a:extLst>
                </a:hlinkClick>
              </a:rPr>
              <a:t>Freepik</a:t>
            </a:r>
            <a:r>
              <a:rPr lang="en" sz="1200" u="sng">
                <a:solidFill>
                  <a:schemeClr val="dk1"/>
                </a:solidFill>
                <a:latin typeface="Barlow"/>
                <a:ea typeface="Barlow"/>
                <a:cs typeface="Barlow"/>
                <a:sym typeface="Barlow"/>
              </a:rPr>
              <a:t> </a:t>
            </a:r>
            <a:endParaRPr sz="1200" b="1" u="sng">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4"/>
          <p:cNvSpPr txBox="1">
            <a:spLocks noGrp="1"/>
          </p:cNvSpPr>
          <p:nvPr>
            <p:ph type="body" idx="1"/>
          </p:nvPr>
        </p:nvSpPr>
        <p:spPr>
          <a:xfrm>
            <a:off x="720000" y="1093926"/>
            <a:ext cx="7704000" cy="351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5" name="Google Shape;25;p4"/>
          <p:cNvGrpSpPr/>
          <p:nvPr/>
        </p:nvGrpSpPr>
        <p:grpSpPr>
          <a:xfrm>
            <a:off x="0" y="0"/>
            <a:ext cx="9144000" cy="5143498"/>
            <a:chOff x="0" y="0"/>
            <a:chExt cx="9144000" cy="5143498"/>
          </a:xfrm>
        </p:grpSpPr>
        <p:pic>
          <p:nvPicPr>
            <p:cNvPr id="26" name="Google Shape;26;p4"/>
            <p:cNvPicPr preferRelativeResize="0"/>
            <p:nvPr/>
          </p:nvPicPr>
          <p:blipFill rotWithShape="1">
            <a:blip r:embed="rId3">
              <a:alphaModFix/>
            </a:blip>
            <a:srcRect t="47156" r="-969" b="44956"/>
            <a:stretch/>
          </p:blipFill>
          <p:spPr>
            <a:xfrm flipH="1">
              <a:off x="0" y="0"/>
              <a:ext cx="4572000" cy="405698"/>
            </a:xfrm>
            <a:prstGeom prst="rect">
              <a:avLst/>
            </a:prstGeom>
            <a:noFill/>
            <a:ln>
              <a:noFill/>
            </a:ln>
          </p:spPr>
        </p:pic>
        <p:pic>
          <p:nvPicPr>
            <p:cNvPr id="27" name="Google Shape;27;p4"/>
            <p:cNvPicPr preferRelativeResize="0"/>
            <p:nvPr/>
          </p:nvPicPr>
          <p:blipFill rotWithShape="1">
            <a:blip r:embed="rId3">
              <a:alphaModFix/>
            </a:blip>
            <a:srcRect t="19892" r="-969" b="72220"/>
            <a:stretch/>
          </p:blipFill>
          <p:spPr>
            <a:xfrm flipH="1">
              <a:off x="4572000" y="4737800"/>
              <a:ext cx="4572000" cy="405698"/>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2"/>
        <p:cNvGrpSpPr/>
        <p:nvPr/>
      </p:nvGrpSpPr>
      <p:grpSpPr>
        <a:xfrm>
          <a:off x="0" y="0"/>
          <a:ext cx="0" cy="0"/>
          <a:chOff x="0" y="0"/>
          <a:chExt cx="0" cy="0"/>
        </a:xfrm>
      </p:grpSpPr>
      <p:pic>
        <p:nvPicPr>
          <p:cNvPr id="233" name="Google Shape;233;p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4" name="Google Shape;234;p31"/>
          <p:cNvPicPr preferRelativeResize="0"/>
          <p:nvPr/>
        </p:nvPicPr>
        <p:blipFill rotWithShape="1">
          <a:blip r:embed="rId3">
            <a:alphaModFix/>
          </a:blip>
          <a:srcRect l="28426" r="49791"/>
          <a:stretch/>
        </p:blipFill>
        <p:spPr>
          <a:xfrm rot="10800000">
            <a:off x="8424000" y="5"/>
            <a:ext cx="720000" cy="3305352"/>
          </a:xfrm>
          <a:prstGeom prst="rect">
            <a:avLst/>
          </a:prstGeom>
          <a:noFill/>
          <a:ln>
            <a:noFill/>
          </a:ln>
        </p:spPr>
      </p:pic>
      <p:pic>
        <p:nvPicPr>
          <p:cNvPr id="235" name="Google Shape;235;p31"/>
          <p:cNvPicPr preferRelativeResize="0"/>
          <p:nvPr/>
        </p:nvPicPr>
        <p:blipFill rotWithShape="1">
          <a:blip r:embed="rId4">
            <a:alphaModFix/>
          </a:blip>
          <a:srcRect t="94894" b="44"/>
          <a:stretch/>
        </p:blipFill>
        <p:spPr>
          <a:xfrm rot="10800000">
            <a:off x="0" y="4880128"/>
            <a:ext cx="9144000" cy="2602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6"/>
        <p:cNvGrpSpPr/>
        <p:nvPr/>
      </p:nvGrpSpPr>
      <p:grpSpPr>
        <a:xfrm>
          <a:off x="0" y="0"/>
          <a:ext cx="0" cy="0"/>
          <a:chOff x="0" y="0"/>
          <a:chExt cx="0" cy="0"/>
        </a:xfrm>
      </p:grpSpPr>
      <p:pic>
        <p:nvPicPr>
          <p:cNvPr id="237" name="Google Shape;237;p32"/>
          <p:cNvPicPr preferRelativeResize="0"/>
          <p:nvPr/>
        </p:nvPicPr>
        <p:blipFill>
          <a:blip r:embed="rId2">
            <a:alphaModFix/>
          </a:blip>
          <a:stretch>
            <a:fillRect/>
          </a:stretch>
        </p:blipFill>
        <p:spPr>
          <a:xfrm>
            <a:off x="60675" y="0"/>
            <a:ext cx="9144000" cy="5143500"/>
          </a:xfrm>
          <a:prstGeom prst="rect">
            <a:avLst/>
          </a:prstGeom>
          <a:noFill/>
          <a:ln>
            <a:noFill/>
          </a:ln>
        </p:spPr>
      </p:pic>
      <p:grpSp>
        <p:nvGrpSpPr>
          <p:cNvPr id="238" name="Google Shape;238;p32"/>
          <p:cNvGrpSpPr/>
          <p:nvPr/>
        </p:nvGrpSpPr>
        <p:grpSpPr>
          <a:xfrm>
            <a:off x="0" y="1"/>
            <a:ext cx="9202276" cy="5174549"/>
            <a:chOff x="0" y="1"/>
            <a:chExt cx="9202276" cy="5174549"/>
          </a:xfrm>
        </p:grpSpPr>
        <p:pic>
          <p:nvPicPr>
            <p:cNvPr id="239" name="Google Shape;239;p32"/>
            <p:cNvPicPr preferRelativeResize="0"/>
            <p:nvPr/>
          </p:nvPicPr>
          <p:blipFill rotWithShape="1">
            <a:blip r:embed="rId3">
              <a:alphaModFix/>
            </a:blip>
            <a:srcRect l="46057" t="4067" r="37822"/>
            <a:stretch/>
          </p:blipFill>
          <p:spPr>
            <a:xfrm rot="10800000" flipH="1">
              <a:off x="8430775" y="1"/>
              <a:ext cx="771501" cy="4590724"/>
            </a:xfrm>
            <a:prstGeom prst="rect">
              <a:avLst/>
            </a:prstGeom>
            <a:noFill/>
            <a:ln>
              <a:noFill/>
            </a:ln>
          </p:spPr>
        </p:pic>
        <p:pic>
          <p:nvPicPr>
            <p:cNvPr id="240" name="Google Shape;240;p32"/>
            <p:cNvPicPr preferRelativeResize="0"/>
            <p:nvPr/>
          </p:nvPicPr>
          <p:blipFill rotWithShape="1">
            <a:blip r:embed="rId3">
              <a:alphaModFix/>
            </a:blip>
            <a:srcRect l="46057" t="4067" r="39294"/>
            <a:stretch/>
          </p:blipFill>
          <p:spPr>
            <a:xfrm rot="10800000" flipH="1">
              <a:off x="0" y="583826"/>
              <a:ext cx="701075" cy="4590724"/>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5"/>
          <p:cNvSpPr txBox="1">
            <a:spLocks noGrp="1"/>
          </p:cNvSpPr>
          <p:nvPr>
            <p:ph type="subTitle" idx="1"/>
          </p:nvPr>
        </p:nvSpPr>
        <p:spPr>
          <a:xfrm>
            <a:off x="5055284" y="3639475"/>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subTitle" idx="2"/>
          </p:nvPr>
        </p:nvSpPr>
        <p:spPr>
          <a:xfrm>
            <a:off x="1583300" y="3639475"/>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subTitle" idx="3"/>
          </p:nvPr>
        </p:nvSpPr>
        <p:spPr>
          <a:xfrm>
            <a:off x="5055275" y="3233125"/>
            <a:ext cx="2505600" cy="46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 name="Google Shape;34;p5"/>
          <p:cNvSpPr txBox="1">
            <a:spLocks noGrp="1"/>
          </p:cNvSpPr>
          <p:nvPr>
            <p:ph type="subTitle" idx="4"/>
          </p:nvPr>
        </p:nvSpPr>
        <p:spPr>
          <a:xfrm>
            <a:off x="1583075" y="3233125"/>
            <a:ext cx="2505600" cy="46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5" name="Google Shape;35;p5"/>
          <p:cNvGrpSpPr/>
          <p:nvPr/>
        </p:nvGrpSpPr>
        <p:grpSpPr>
          <a:xfrm>
            <a:off x="-25" y="0"/>
            <a:ext cx="9144025" cy="5143500"/>
            <a:chOff x="-25" y="0"/>
            <a:chExt cx="9144025" cy="5143500"/>
          </a:xfrm>
        </p:grpSpPr>
        <p:pic>
          <p:nvPicPr>
            <p:cNvPr id="36" name="Google Shape;36;p5"/>
            <p:cNvPicPr preferRelativeResize="0"/>
            <p:nvPr/>
          </p:nvPicPr>
          <p:blipFill rotWithShape="1">
            <a:blip r:embed="rId3">
              <a:alphaModFix/>
            </a:blip>
            <a:srcRect b="92330"/>
            <a:stretch/>
          </p:blipFill>
          <p:spPr>
            <a:xfrm>
              <a:off x="0" y="0"/>
              <a:ext cx="9144000" cy="394500"/>
            </a:xfrm>
            <a:prstGeom prst="rect">
              <a:avLst/>
            </a:prstGeom>
            <a:noFill/>
            <a:ln>
              <a:noFill/>
            </a:ln>
          </p:spPr>
        </p:pic>
        <p:pic>
          <p:nvPicPr>
            <p:cNvPr id="37" name="Google Shape;37;p5"/>
            <p:cNvPicPr preferRelativeResize="0"/>
            <p:nvPr/>
          </p:nvPicPr>
          <p:blipFill rotWithShape="1">
            <a:blip r:embed="rId3">
              <a:alphaModFix/>
            </a:blip>
            <a:srcRect t="7195" b="85134"/>
            <a:stretch/>
          </p:blipFill>
          <p:spPr>
            <a:xfrm>
              <a:off x="-25" y="4749000"/>
              <a:ext cx="9144000" cy="3945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pic>
        <p:nvPicPr>
          <p:cNvPr id="39" name="Google Shape;39;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1" name="Google Shape;41;p6"/>
          <p:cNvGrpSpPr/>
          <p:nvPr/>
        </p:nvGrpSpPr>
        <p:grpSpPr>
          <a:xfrm>
            <a:off x="-2" y="-761"/>
            <a:ext cx="9144000" cy="5145022"/>
            <a:chOff x="-2" y="1"/>
            <a:chExt cx="9144000" cy="5145022"/>
          </a:xfrm>
        </p:grpSpPr>
        <p:pic>
          <p:nvPicPr>
            <p:cNvPr id="42" name="Google Shape;42;p6"/>
            <p:cNvPicPr preferRelativeResize="0"/>
            <p:nvPr/>
          </p:nvPicPr>
          <p:blipFill rotWithShape="1">
            <a:blip r:embed="rId3">
              <a:alphaModFix/>
            </a:blip>
            <a:srcRect l="36895" t="-376" r="54353" b="1268"/>
            <a:stretch/>
          </p:blipFill>
          <p:spPr>
            <a:xfrm rot="5400000">
              <a:off x="1895826" y="2865149"/>
              <a:ext cx="384047" cy="4175702"/>
            </a:xfrm>
            <a:prstGeom prst="rect">
              <a:avLst/>
            </a:prstGeom>
            <a:noFill/>
            <a:ln>
              <a:noFill/>
            </a:ln>
          </p:spPr>
        </p:pic>
        <p:pic>
          <p:nvPicPr>
            <p:cNvPr id="43" name="Google Shape;43;p6"/>
            <p:cNvPicPr preferRelativeResize="0"/>
            <p:nvPr/>
          </p:nvPicPr>
          <p:blipFill rotWithShape="1">
            <a:blip r:embed="rId3">
              <a:alphaModFix/>
            </a:blip>
            <a:srcRect l="36895" t="-376" r="54353" b="1268"/>
            <a:stretch/>
          </p:blipFill>
          <p:spPr>
            <a:xfrm rot="-5400000" flipH="1">
              <a:off x="6864124" y="-1895826"/>
              <a:ext cx="384047" cy="4175702"/>
            </a:xfrm>
            <a:prstGeom prst="rect">
              <a:avLst/>
            </a:prstGeom>
            <a:noFill/>
            <a:ln>
              <a:noFill/>
            </a:ln>
          </p:spPr>
        </p:pic>
      </p:grpSp>
      <p:grpSp>
        <p:nvGrpSpPr>
          <p:cNvPr id="44" name="Google Shape;44;p6"/>
          <p:cNvGrpSpPr/>
          <p:nvPr/>
        </p:nvGrpSpPr>
        <p:grpSpPr>
          <a:xfrm>
            <a:off x="-2" y="1525"/>
            <a:ext cx="9144000" cy="5141975"/>
            <a:chOff x="-2" y="1525"/>
            <a:chExt cx="9144000" cy="5141975"/>
          </a:xfrm>
        </p:grpSpPr>
        <p:pic>
          <p:nvPicPr>
            <p:cNvPr id="45" name="Google Shape;45;p6"/>
            <p:cNvPicPr preferRelativeResize="0"/>
            <p:nvPr/>
          </p:nvPicPr>
          <p:blipFill rotWithShape="1">
            <a:blip r:embed="rId4">
              <a:alphaModFix/>
            </a:blip>
            <a:srcRect l="45220" t="83490" b="9101"/>
            <a:stretch/>
          </p:blipFill>
          <p:spPr>
            <a:xfrm>
              <a:off x="4135150" y="4762500"/>
              <a:ext cx="5008848" cy="381000"/>
            </a:xfrm>
            <a:prstGeom prst="rect">
              <a:avLst/>
            </a:prstGeom>
            <a:noFill/>
            <a:ln>
              <a:noFill/>
            </a:ln>
          </p:spPr>
        </p:pic>
        <p:pic>
          <p:nvPicPr>
            <p:cNvPr id="46" name="Google Shape;46;p6"/>
            <p:cNvPicPr preferRelativeResize="0"/>
            <p:nvPr/>
          </p:nvPicPr>
          <p:blipFill rotWithShape="1">
            <a:blip r:embed="rId4">
              <a:alphaModFix/>
            </a:blip>
            <a:srcRect l="45220" t="83490" b="9101"/>
            <a:stretch/>
          </p:blipFill>
          <p:spPr>
            <a:xfrm flipH="1">
              <a:off x="-2" y="1525"/>
              <a:ext cx="5008848" cy="3810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pic>
        <p:nvPicPr>
          <p:cNvPr id="48" name="Google Shape;48;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7"/>
          <p:cNvSpPr txBox="1">
            <a:spLocks noGrp="1"/>
          </p:cNvSpPr>
          <p:nvPr>
            <p:ph type="subTitle" idx="1"/>
          </p:nvPr>
        </p:nvSpPr>
        <p:spPr>
          <a:xfrm>
            <a:off x="720000" y="14226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51" name="Google Shape;51;p7"/>
          <p:cNvSpPr>
            <a:spLocks noGrp="1"/>
          </p:cNvSpPr>
          <p:nvPr>
            <p:ph type="pic" idx="2"/>
          </p:nvPr>
        </p:nvSpPr>
        <p:spPr>
          <a:xfrm>
            <a:off x="5160600" y="1422600"/>
            <a:ext cx="3983400" cy="3720900"/>
          </a:xfrm>
          <a:prstGeom prst="rect">
            <a:avLst/>
          </a:prstGeom>
          <a:noFill/>
          <a:ln w="9525" cap="flat" cmpd="sng">
            <a:solidFill>
              <a:schemeClr val="dk2"/>
            </a:solidFill>
            <a:prstDash val="solid"/>
            <a:round/>
            <a:headEnd type="none" w="sm" len="sm"/>
            <a:tailEnd type="none" w="sm" len="sm"/>
          </a:ln>
        </p:spPr>
      </p:sp>
      <p:pic>
        <p:nvPicPr>
          <p:cNvPr id="52" name="Google Shape;52;p7"/>
          <p:cNvPicPr preferRelativeResize="0"/>
          <p:nvPr/>
        </p:nvPicPr>
        <p:blipFill rotWithShape="1">
          <a:blip r:embed="rId3">
            <a:alphaModFix/>
          </a:blip>
          <a:srcRect l="-1853" t="14747" r="-10" b="79211"/>
          <a:stretch/>
        </p:blipFill>
        <p:spPr>
          <a:xfrm>
            <a:off x="0" y="0"/>
            <a:ext cx="5564226" cy="329950"/>
          </a:xfrm>
          <a:prstGeom prst="rect">
            <a:avLst/>
          </a:prstGeom>
          <a:noFill/>
          <a:ln>
            <a:noFill/>
          </a:ln>
        </p:spPr>
      </p:pic>
      <p:pic>
        <p:nvPicPr>
          <p:cNvPr id="53" name="Google Shape;53;p7"/>
          <p:cNvPicPr preferRelativeResize="0"/>
          <p:nvPr/>
        </p:nvPicPr>
        <p:blipFill rotWithShape="1">
          <a:blip r:embed="rId4">
            <a:alphaModFix/>
          </a:blip>
          <a:srcRect t="89511"/>
          <a:stretch/>
        </p:blipFill>
        <p:spPr>
          <a:xfrm>
            <a:off x="3450" y="4604000"/>
            <a:ext cx="9144000" cy="539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6" name="Google Shape;56;p8"/>
          <p:cNvSpPr txBox="1">
            <a:spLocks noGrp="1"/>
          </p:cNvSpPr>
          <p:nvPr>
            <p:ph type="title"/>
          </p:nvPr>
        </p:nvSpPr>
        <p:spPr>
          <a:xfrm>
            <a:off x="3964275" y="1698575"/>
            <a:ext cx="4230600" cy="1760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7" name="Google Shape;57;p8"/>
          <p:cNvSpPr>
            <a:spLocks noGrp="1"/>
          </p:cNvSpPr>
          <p:nvPr>
            <p:ph type="pic" idx="2"/>
          </p:nvPr>
        </p:nvSpPr>
        <p:spPr>
          <a:xfrm>
            <a:off x="0" y="539500"/>
            <a:ext cx="3504600" cy="4611000"/>
          </a:xfrm>
          <a:prstGeom prst="rect">
            <a:avLst/>
          </a:prstGeom>
          <a:noFill/>
          <a:ln w="9525" cap="flat" cmpd="sng">
            <a:solidFill>
              <a:schemeClr val="dk2"/>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pic>
        <p:nvPicPr>
          <p:cNvPr id="59" name="Google Shape;5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9"/>
          <p:cNvSpPr txBox="1">
            <a:spLocks noGrp="1"/>
          </p:cNvSpPr>
          <p:nvPr>
            <p:ph type="title"/>
          </p:nvPr>
        </p:nvSpPr>
        <p:spPr>
          <a:xfrm>
            <a:off x="4572000" y="1621500"/>
            <a:ext cx="3587400" cy="9906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5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 name="Google Shape;61;p9"/>
          <p:cNvSpPr txBox="1">
            <a:spLocks noGrp="1"/>
          </p:cNvSpPr>
          <p:nvPr>
            <p:ph type="subTitle" idx="1"/>
          </p:nvPr>
        </p:nvSpPr>
        <p:spPr>
          <a:xfrm>
            <a:off x="4572000" y="2612100"/>
            <a:ext cx="3587400" cy="9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 name="Google Shape;62;p9"/>
          <p:cNvSpPr>
            <a:spLocks noGrp="1"/>
          </p:cNvSpPr>
          <p:nvPr>
            <p:ph type="pic" idx="2"/>
          </p:nvPr>
        </p:nvSpPr>
        <p:spPr>
          <a:xfrm>
            <a:off x="0" y="845850"/>
            <a:ext cx="3993900" cy="3451800"/>
          </a:xfrm>
          <a:prstGeom prst="rect">
            <a:avLst/>
          </a:prstGeom>
          <a:noFill/>
          <a:ln w="9525" cap="flat" cmpd="sng">
            <a:solidFill>
              <a:schemeClr val="dk2"/>
            </a:solidFill>
            <a:prstDash val="solid"/>
            <a:round/>
            <a:headEnd type="none" w="sm" len="sm"/>
            <a:tailEnd type="none" w="sm" len="sm"/>
          </a:ln>
        </p:spPr>
      </p:sp>
      <p:pic>
        <p:nvPicPr>
          <p:cNvPr id="63" name="Google Shape;63;p9"/>
          <p:cNvPicPr preferRelativeResize="0"/>
          <p:nvPr/>
        </p:nvPicPr>
        <p:blipFill rotWithShape="1">
          <a:blip r:embed="rId3">
            <a:alphaModFix/>
          </a:blip>
          <a:srcRect l="80942" r="14350"/>
          <a:stretch/>
        </p:blipFill>
        <p:spPr>
          <a:xfrm>
            <a:off x="8713600" y="0"/>
            <a:ext cx="430402"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3301" y="0"/>
            <a:ext cx="9150600" cy="5143500"/>
          </a:xfrm>
          <a:prstGeom prst="rect">
            <a:avLst/>
          </a:prstGeom>
          <a:noFill/>
          <a:ln>
            <a:noFill/>
          </a:ln>
        </p:spPr>
      </p:sp>
      <p:sp>
        <p:nvSpPr>
          <p:cNvPr id="66" name="Google Shape;66;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16.gi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17.gi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8.jp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1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20.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2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5.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4.jp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6.jp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8.jp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11.jp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3"/>
          <p:cNvPicPr preferRelativeResize="0"/>
          <p:nvPr/>
        </p:nvPicPr>
        <p:blipFill rotWithShape="1">
          <a:blip r:embed="rId5">
            <a:alphaModFix/>
          </a:blip>
          <a:srcRect l="32714"/>
          <a:stretch/>
        </p:blipFill>
        <p:spPr>
          <a:xfrm flipH="1">
            <a:off x="5683075" y="0"/>
            <a:ext cx="3460925" cy="5143500"/>
          </a:xfrm>
          <a:prstGeom prst="rect">
            <a:avLst/>
          </a:prstGeom>
          <a:noFill/>
          <a:ln>
            <a:noFill/>
          </a:ln>
        </p:spPr>
      </p:pic>
      <p:sp>
        <p:nvSpPr>
          <p:cNvPr id="246" name="Google Shape;246;p33"/>
          <p:cNvSpPr txBox="1">
            <a:spLocks noGrp="1"/>
          </p:cNvSpPr>
          <p:nvPr>
            <p:ph type="ctrTitle"/>
          </p:nvPr>
        </p:nvSpPr>
        <p:spPr>
          <a:xfrm>
            <a:off x="713225" y="1813338"/>
            <a:ext cx="4794900" cy="172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Banking:</a:t>
            </a:r>
            <a:endParaRPr dirty="0"/>
          </a:p>
          <a:p>
            <a:pPr marL="0" lvl="0" indent="0" algn="l" rtl="0">
              <a:spcBef>
                <a:spcPts val="0"/>
              </a:spcBef>
              <a:spcAft>
                <a:spcPts val="0"/>
              </a:spcAft>
              <a:buNone/>
            </a:pPr>
            <a:r>
              <a:rPr lang="en" i="1"/>
              <a:t>Customer </a:t>
            </a:r>
            <a:r>
              <a:rPr lang="en" i="1" dirty="0"/>
              <a:t>Exit Insights</a:t>
            </a:r>
            <a:endParaRPr i="1" dirty="0"/>
          </a:p>
        </p:txBody>
      </p:sp>
      <p:sp>
        <p:nvSpPr>
          <p:cNvPr id="247" name="Google Shape;247;p33"/>
          <p:cNvSpPr txBox="1">
            <a:spLocks noGrp="1"/>
          </p:cNvSpPr>
          <p:nvPr>
            <p:ph type="subTitle" idx="1"/>
          </p:nvPr>
        </p:nvSpPr>
        <p:spPr>
          <a:xfrm>
            <a:off x="777575" y="4277800"/>
            <a:ext cx="46662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Akshata Botre &amp; Maryam Adebayo</a:t>
            </a:r>
            <a:endParaRPr/>
          </a:p>
        </p:txBody>
      </p:sp>
      <p:pic>
        <p:nvPicPr>
          <p:cNvPr id="248" name="Google Shape;248;p33"/>
          <p:cNvPicPr preferRelativeResize="0">
            <a:picLocks noGrp="1"/>
          </p:cNvPicPr>
          <p:nvPr>
            <p:ph type="pic" idx="2"/>
          </p:nvPr>
        </p:nvPicPr>
        <p:blipFill rotWithShape="1">
          <a:blip r:embed="rId6">
            <a:alphaModFix/>
          </a:blip>
          <a:srcRect l="35595" r="33015"/>
          <a:stretch/>
        </p:blipFill>
        <p:spPr>
          <a:xfrm>
            <a:off x="6273775" y="0"/>
            <a:ext cx="2870226" cy="5143499"/>
          </a:xfrm>
          <a:prstGeom prst="rect">
            <a:avLst/>
          </a:prstGeom>
        </p:spPr>
      </p:pic>
      <p:pic>
        <p:nvPicPr>
          <p:cNvPr id="15" name="AUDIO-2024-11-14-00-23-08">
            <a:hlinkClick r:id="" action="ppaction://media"/>
            <a:extLst>
              <a:ext uri="{FF2B5EF4-FFF2-40B4-BE49-F238E27FC236}">
                <a16:creationId xmlns:a16="http://schemas.microsoft.com/office/drawing/2014/main" id="{F11CC96A-5158-78CE-DF90-3E1AF8F9C580}"/>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3470403" y="2848570"/>
            <a:ext cx="462262" cy="4622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3000"/>
    </mc:Choice>
    <mc:Fallback xmlns="">
      <p:transition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0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2"/>
          <p:cNvSpPr txBox="1">
            <a:spLocks noGrp="1"/>
          </p:cNvSpPr>
          <p:nvPr>
            <p:ph type="title"/>
          </p:nvPr>
        </p:nvSpPr>
        <p:spPr>
          <a:xfrm>
            <a:off x="577625"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Storyboard</a:t>
            </a:r>
            <a:endParaRPr/>
          </a:p>
          <a:p>
            <a:pPr marL="0" lvl="0" indent="0" algn="l" rtl="0">
              <a:spcBef>
                <a:spcPts val="0"/>
              </a:spcBef>
              <a:spcAft>
                <a:spcPts val="0"/>
              </a:spcAft>
              <a:buNone/>
            </a:pPr>
            <a:endParaRPr/>
          </a:p>
        </p:txBody>
      </p:sp>
      <p:sp>
        <p:nvSpPr>
          <p:cNvPr id="353" name="Google Shape;353;p42"/>
          <p:cNvSpPr txBox="1">
            <a:spLocks noGrp="1"/>
          </p:cNvSpPr>
          <p:nvPr>
            <p:ph type="body" idx="1"/>
          </p:nvPr>
        </p:nvSpPr>
        <p:spPr>
          <a:xfrm>
            <a:off x="720000" y="1186800"/>
            <a:ext cx="7704000" cy="372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b="1"/>
              <a:t>Balance by Age </a:t>
            </a:r>
            <a:endParaRPr sz="1100" b="1"/>
          </a:p>
          <a:p>
            <a:pPr marL="0" lvl="0" indent="0" algn="l" rtl="0">
              <a:lnSpc>
                <a:spcPct val="100000"/>
              </a:lnSpc>
              <a:spcBef>
                <a:spcPts val="0"/>
              </a:spcBef>
              <a:spcAft>
                <a:spcPts val="0"/>
              </a:spcAft>
              <a:buNone/>
            </a:pPr>
            <a:r>
              <a:rPr lang="en" sz="1100"/>
              <a:t>In this section, the dashboard shifts to a demographic analysis, using a scatter plot to show customer balances across various age groups. This view helps identify which age demographics hold higher balances, signaling where the bank may focus its premium services or retention efforts. For instance, if middle-aged customers hold higher balances, the bank might develop targeted loyalty programs to secure this valuable segment.</a:t>
            </a:r>
            <a:endParaRPr sz="1100"/>
          </a:p>
          <a:p>
            <a:pPr marL="0" lvl="0" indent="0" algn="l" rtl="0">
              <a:lnSpc>
                <a:spcPct val="115000"/>
              </a:lnSpc>
              <a:spcBef>
                <a:spcPts val="1200"/>
              </a:spcBef>
              <a:spcAft>
                <a:spcPts val="0"/>
              </a:spcAft>
              <a:buNone/>
            </a:pPr>
            <a:r>
              <a:rPr lang="en" sz="1100" b="1"/>
              <a:t>Active and Inactive Bankers</a:t>
            </a:r>
            <a:br>
              <a:rPr lang="en" sz="1100"/>
            </a:br>
            <a:r>
              <a:rPr lang="en" sz="1100"/>
              <a:t>This donut chart provides an overview of customer engagement by showing the ratio of active to inactive bankers. Identifying the inactive segment allows the bank to assess the potential for re-engagement initiatives. This insight is critical for understanding engagement levels, allowing stakeholders to prioritize efforts to re-engage inactive customers and improve the overall retention rate.</a:t>
            </a:r>
            <a:endParaRPr sz="1100"/>
          </a:p>
          <a:p>
            <a:pPr marL="0" lvl="0" indent="0" algn="l" rtl="0">
              <a:lnSpc>
                <a:spcPct val="115000"/>
              </a:lnSpc>
              <a:spcBef>
                <a:spcPts val="1200"/>
              </a:spcBef>
              <a:spcAft>
                <a:spcPts val="0"/>
              </a:spcAft>
              <a:buNone/>
            </a:pPr>
            <a:r>
              <a:rPr lang="en" sz="1100" b="1"/>
              <a:t>Bankers by Credit Range Category</a:t>
            </a:r>
            <a:br>
              <a:rPr lang="en" sz="1100"/>
            </a:br>
            <a:r>
              <a:rPr lang="en" sz="1100"/>
              <a:t>This treemap categorizes customers based on their credit scores, with segments for Poor, Fair, Good, Very Good, and Excellent credit ranges. Each box’s size represents the share of customers within that credit range, providing a quick overview of the customer base’s credit profile. The chart supports a drill-through feature: by drilling through on a specific credit category (e.g., "Good" or "Excellent"), users can access detailed information about individual customers within that range, such as Customer ID, Name, and Balance. This additional layer of detail helps the bank assess credit-specific engagement and target high- or low-credit customers with tailored financial products or support services.</a:t>
            </a:r>
            <a:endParaRPr sz="1100"/>
          </a:p>
          <a:p>
            <a:pPr marL="0" lvl="0" indent="0" algn="l" rtl="0">
              <a:lnSpc>
                <a:spcPct val="115000"/>
              </a:lnSpc>
              <a:spcBef>
                <a:spcPts val="1200"/>
              </a:spcBef>
              <a:spcAft>
                <a:spcPts val="0"/>
              </a:spcAft>
              <a:buNone/>
            </a:pPr>
            <a:endParaRPr sz="1100"/>
          </a:p>
          <a:p>
            <a:pPr marL="0" lvl="0" indent="0" algn="l" rtl="0">
              <a:lnSpc>
                <a:spcPct val="115000"/>
              </a:lnSpc>
              <a:spcBef>
                <a:spcPts val="1200"/>
              </a:spcBef>
              <a:spcAft>
                <a:spcPts val="0"/>
              </a:spcAft>
              <a:buNone/>
            </a:pPr>
            <a:endParaRPr sz="1100"/>
          </a:p>
          <a:p>
            <a:pPr marL="0" lvl="0" indent="0" algn="l" rtl="0">
              <a:spcBef>
                <a:spcPts val="1200"/>
              </a:spcBef>
              <a:spcAft>
                <a:spcPts val="0"/>
              </a:spcAft>
              <a:buNone/>
            </a:pPr>
            <a:endParaRPr/>
          </a:p>
        </p:txBody>
      </p:sp>
      <p:pic>
        <p:nvPicPr>
          <p:cNvPr id="2" name="R2">
            <a:hlinkClick r:id="" action="ppaction://media"/>
            <a:extLst>
              <a:ext uri="{FF2B5EF4-FFF2-40B4-BE49-F238E27FC236}">
                <a16:creationId xmlns:a16="http://schemas.microsoft.com/office/drawing/2014/main" id="{E553B317-EE5D-990C-3C4E-E91A4879FD36}"/>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bg2">
                <a:lumMod val="60000"/>
                <a:lumOff val="40000"/>
                <a:tint val="45000"/>
                <a:satMod val="400000"/>
              </a:schemeClr>
            </a:duotone>
          </a:blip>
          <a:stretch>
            <a:fillRect/>
          </a:stretch>
        </p:blipFill>
        <p:spPr>
          <a:xfrm>
            <a:off x="3004087" y="505462"/>
            <a:ext cx="512263" cy="5122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8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43"/>
          <p:cNvPicPr preferRelativeResize="0"/>
          <p:nvPr/>
        </p:nvPicPr>
        <p:blipFill rotWithShape="1">
          <a:blip r:embed="rId5">
            <a:alphaModFix/>
          </a:blip>
          <a:srcRect l="13691" r="15696"/>
          <a:stretch/>
        </p:blipFill>
        <p:spPr>
          <a:xfrm flipH="1">
            <a:off x="5512150" y="0"/>
            <a:ext cx="3631850" cy="5143500"/>
          </a:xfrm>
          <a:prstGeom prst="rect">
            <a:avLst/>
          </a:prstGeom>
          <a:noFill/>
          <a:ln>
            <a:noFill/>
          </a:ln>
        </p:spPr>
      </p:pic>
      <p:sp>
        <p:nvSpPr>
          <p:cNvPr id="359" name="Google Shape;359;p43"/>
          <p:cNvSpPr txBox="1">
            <a:spLocks noGrp="1"/>
          </p:cNvSpPr>
          <p:nvPr>
            <p:ph type="title"/>
          </p:nvPr>
        </p:nvSpPr>
        <p:spPr>
          <a:xfrm>
            <a:off x="782224" y="2264475"/>
            <a:ext cx="4377073" cy="16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t>Dashboard</a:t>
            </a:r>
            <a:endParaRPr sz="6600" dirty="0"/>
          </a:p>
        </p:txBody>
      </p:sp>
      <p:sp>
        <p:nvSpPr>
          <p:cNvPr id="360" name="Google Shape;360;p43"/>
          <p:cNvSpPr txBox="1">
            <a:spLocks noGrp="1"/>
          </p:cNvSpPr>
          <p:nvPr>
            <p:ph type="title" idx="2"/>
          </p:nvPr>
        </p:nvSpPr>
        <p:spPr>
          <a:xfrm>
            <a:off x="854225" y="870300"/>
            <a:ext cx="1461300" cy="11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361" name="Google Shape;361;p43"/>
          <p:cNvPicPr preferRelativeResize="0">
            <a:picLocks noGrp="1"/>
          </p:cNvPicPr>
          <p:nvPr>
            <p:ph type="pic" idx="3"/>
          </p:nvPr>
        </p:nvPicPr>
        <p:blipFill rotWithShape="1">
          <a:blip r:embed="rId6">
            <a:alphaModFix/>
          </a:blip>
          <a:srcRect t="10354" r="15239"/>
          <a:stretch/>
        </p:blipFill>
        <p:spPr>
          <a:xfrm>
            <a:off x="6006050" y="0"/>
            <a:ext cx="3137951" cy="5143501"/>
          </a:xfrm>
          <a:prstGeom prst="rect">
            <a:avLst/>
          </a:prstGeom>
        </p:spPr>
      </p:pic>
      <p:pic>
        <p:nvPicPr>
          <p:cNvPr id="22" name="Recorded Sound">
            <a:hlinkClick r:id="" action="ppaction://media"/>
            <a:extLst>
              <a:ext uri="{FF2B5EF4-FFF2-40B4-BE49-F238E27FC236}">
                <a16:creationId xmlns:a16="http://schemas.microsoft.com/office/drawing/2014/main" id="{2067BABA-FFAD-B003-ACE1-6189A268E326}"/>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2668378" y="1125271"/>
            <a:ext cx="698262" cy="6982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9"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44"/>
          <p:cNvPicPr preferRelativeResize="0"/>
          <p:nvPr/>
        </p:nvPicPr>
        <p:blipFill>
          <a:blip r:embed="rId5">
            <a:alphaModFix/>
          </a:blip>
          <a:stretch>
            <a:fillRect/>
          </a:stretch>
        </p:blipFill>
        <p:spPr>
          <a:xfrm>
            <a:off x="984624" y="483062"/>
            <a:ext cx="7422975" cy="4177374"/>
          </a:xfrm>
          <a:prstGeom prst="rect">
            <a:avLst/>
          </a:prstGeom>
          <a:noFill/>
          <a:ln>
            <a:noFill/>
          </a:ln>
        </p:spPr>
      </p:pic>
      <p:pic>
        <p:nvPicPr>
          <p:cNvPr id="4" name="Recorded Sound">
            <a:hlinkClick r:id="" action="ppaction://media"/>
            <a:extLst>
              <a:ext uri="{FF2B5EF4-FFF2-40B4-BE49-F238E27FC236}">
                <a16:creationId xmlns:a16="http://schemas.microsoft.com/office/drawing/2014/main" id="{C12D0F4C-8B41-852D-DDAD-532658BF4FB2}"/>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8557555" y="483062"/>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5"/>
          <p:cNvSpPr txBox="1">
            <a:spLocks noGrp="1"/>
          </p:cNvSpPr>
          <p:nvPr>
            <p:ph type="title"/>
          </p:nvPr>
        </p:nvSpPr>
        <p:spPr>
          <a:xfrm>
            <a:off x="720000" y="217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Filters</a:t>
            </a:r>
            <a:endParaRPr/>
          </a:p>
        </p:txBody>
      </p:sp>
      <p:pic>
        <p:nvPicPr>
          <p:cNvPr id="372" name="Google Shape;372;p45"/>
          <p:cNvPicPr preferRelativeResize="0"/>
          <p:nvPr/>
        </p:nvPicPr>
        <p:blipFill>
          <a:blip r:embed="rId5">
            <a:alphaModFix/>
          </a:blip>
          <a:stretch>
            <a:fillRect/>
          </a:stretch>
        </p:blipFill>
        <p:spPr>
          <a:xfrm>
            <a:off x="831800" y="860975"/>
            <a:ext cx="7172995" cy="4048675"/>
          </a:xfrm>
          <a:prstGeom prst="rect">
            <a:avLst/>
          </a:prstGeom>
          <a:noFill/>
          <a:ln>
            <a:noFill/>
          </a:ln>
        </p:spPr>
      </p:pic>
      <p:pic>
        <p:nvPicPr>
          <p:cNvPr id="3" name="Recorded Sound">
            <a:hlinkClick r:id="" action="ppaction://media"/>
            <a:extLst>
              <a:ext uri="{FF2B5EF4-FFF2-40B4-BE49-F238E27FC236}">
                <a16:creationId xmlns:a16="http://schemas.microsoft.com/office/drawing/2014/main" id="{C7758C8A-4E5D-06A0-B4AE-E792984B0334}"/>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8312200" y="7900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title"/>
          </p:nvPr>
        </p:nvSpPr>
        <p:spPr>
          <a:xfrm>
            <a:off x="720000" y="217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Drill Through</a:t>
            </a:r>
            <a:endParaRPr/>
          </a:p>
        </p:txBody>
      </p:sp>
      <p:pic>
        <p:nvPicPr>
          <p:cNvPr id="378" name="Google Shape;378;p46"/>
          <p:cNvPicPr preferRelativeResize="0"/>
          <p:nvPr/>
        </p:nvPicPr>
        <p:blipFill>
          <a:blip r:embed="rId5">
            <a:alphaModFix/>
          </a:blip>
          <a:stretch>
            <a:fillRect/>
          </a:stretch>
        </p:blipFill>
        <p:spPr>
          <a:xfrm>
            <a:off x="779125" y="931925"/>
            <a:ext cx="7105650" cy="4000500"/>
          </a:xfrm>
          <a:prstGeom prst="rect">
            <a:avLst/>
          </a:prstGeom>
          <a:noFill/>
          <a:ln>
            <a:noFill/>
          </a:ln>
        </p:spPr>
      </p:pic>
      <p:pic>
        <p:nvPicPr>
          <p:cNvPr id="2" name="Recorded Sound">
            <a:hlinkClick r:id="" action="ppaction://media"/>
            <a:extLst>
              <a:ext uri="{FF2B5EF4-FFF2-40B4-BE49-F238E27FC236}">
                <a16:creationId xmlns:a16="http://schemas.microsoft.com/office/drawing/2014/main" id="{CA96556F-D7FF-EE43-4ACD-72FD577F11D8}"/>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8244469" y="790025"/>
            <a:ext cx="519672" cy="5196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47"/>
          <p:cNvPicPr preferRelativeResize="0"/>
          <p:nvPr/>
        </p:nvPicPr>
        <p:blipFill rotWithShape="1">
          <a:blip r:embed="rId5">
            <a:alphaModFix/>
          </a:blip>
          <a:srcRect l="7291" t="5790" r="24690" b="8165"/>
          <a:stretch/>
        </p:blipFill>
        <p:spPr>
          <a:xfrm>
            <a:off x="0" y="0"/>
            <a:ext cx="4065902" cy="5143500"/>
          </a:xfrm>
          <a:prstGeom prst="rect">
            <a:avLst/>
          </a:prstGeom>
          <a:noFill/>
          <a:ln>
            <a:noFill/>
          </a:ln>
        </p:spPr>
      </p:pic>
      <p:sp>
        <p:nvSpPr>
          <p:cNvPr id="384" name="Google Shape;384;p47"/>
          <p:cNvSpPr txBox="1">
            <a:spLocks noGrp="1"/>
          </p:cNvSpPr>
          <p:nvPr>
            <p:ph type="title"/>
          </p:nvPr>
        </p:nvSpPr>
        <p:spPr>
          <a:xfrm>
            <a:off x="3861350" y="2033250"/>
            <a:ext cx="4569300" cy="1639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600"/>
              <a:t>Story</a:t>
            </a:r>
            <a:endParaRPr sz="6800"/>
          </a:p>
        </p:txBody>
      </p:sp>
      <p:sp>
        <p:nvSpPr>
          <p:cNvPr id="385" name="Google Shape;385;p47"/>
          <p:cNvSpPr txBox="1">
            <a:spLocks noGrp="1"/>
          </p:cNvSpPr>
          <p:nvPr>
            <p:ph type="title" idx="2"/>
          </p:nvPr>
        </p:nvSpPr>
        <p:spPr>
          <a:xfrm>
            <a:off x="7338475" y="910050"/>
            <a:ext cx="10923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386" name="Google Shape;386;p47"/>
          <p:cNvPicPr preferRelativeResize="0">
            <a:picLocks noGrp="1"/>
          </p:cNvPicPr>
          <p:nvPr>
            <p:ph type="pic" idx="3"/>
          </p:nvPr>
        </p:nvPicPr>
        <p:blipFill rotWithShape="1">
          <a:blip r:embed="rId6">
            <a:alphaModFix/>
          </a:blip>
          <a:srcRect l="36481" r="24543"/>
          <a:stretch/>
        </p:blipFill>
        <p:spPr>
          <a:xfrm>
            <a:off x="940450" y="0"/>
            <a:ext cx="2746598" cy="5143501"/>
          </a:xfrm>
          <a:prstGeom prst="rect">
            <a:avLst/>
          </a:prstGeom>
        </p:spPr>
      </p:pic>
      <p:pic>
        <p:nvPicPr>
          <p:cNvPr id="2" name="Recorded Sound">
            <a:hlinkClick r:id="" action="ppaction://media"/>
            <a:extLst>
              <a:ext uri="{FF2B5EF4-FFF2-40B4-BE49-F238E27FC236}">
                <a16:creationId xmlns:a16="http://schemas.microsoft.com/office/drawing/2014/main" id="{B80AEE2A-964A-731A-C670-89694BD0084F}"/>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5993896" y="1082062"/>
            <a:ext cx="652231" cy="6522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8"/>
          <p:cNvPicPr preferRelativeResize="0"/>
          <p:nvPr/>
        </p:nvPicPr>
        <p:blipFill rotWithShape="1">
          <a:blip r:embed="rId5">
            <a:alphaModFix/>
          </a:blip>
          <a:srcRect l="42814" t="79228" r="7110" b="2205"/>
          <a:stretch/>
        </p:blipFill>
        <p:spPr>
          <a:xfrm>
            <a:off x="4572000" y="4188550"/>
            <a:ext cx="4578773" cy="954949"/>
          </a:xfrm>
          <a:prstGeom prst="rect">
            <a:avLst/>
          </a:prstGeom>
          <a:noFill/>
          <a:ln>
            <a:noFill/>
          </a:ln>
        </p:spPr>
      </p:pic>
      <p:pic>
        <p:nvPicPr>
          <p:cNvPr id="392" name="Google Shape;392;p48"/>
          <p:cNvPicPr preferRelativeResize="0"/>
          <p:nvPr/>
        </p:nvPicPr>
        <p:blipFill rotWithShape="1">
          <a:blip r:embed="rId6">
            <a:alphaModFix/>
          </a:blip>
          <a:srcRect t="973" r="2600" b="26939"/>
          <a:stretch/>
        </p:blipFill>
        <p:spPr>
          <a:xfrm>
            <a:off x="5039900" y="0"/>
            <a:ext cx="4104101" cy="3037123"/>
          </a:xfrm>
          <a:prstGeom prst="rect">
            <a:avLst/>
          </a:prstGeom>
          <a:noFill/>
          <a:ln>
            <a:noFill/>
          </a:ln>
        </p:spPr>
      </p:pic>
      <p:sp>
        <p:nvSpPr>
          <p:cNvPr id="393" name="Google Shape;393;p48"/>
          <p:cNvSpPr txBox="1">
            <a:spLocks noGrp="1"/>
          </p:cNvSpPr>
          <p:nvPr>
            <p:ph type="subTitle" idx="1"/>
          </p:nvPr>
        </p:nvSpPr>
        <p:spPr>
          <a:xfrm>
            <a:off x="311200" y="1945750"/>
            <a:ext cx="3858900" cy="22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Bankers who purchased more products were more likely to exit.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94" name="Google Shape;394;p48"/>
          <p:cNvSpPr txBox="1">
            <a:spLocks noGrp="1"/>
          </p:cNvSpPr>
          <p:nvPr>
            <p:ph type="title"/>
          </p:nvPr>
        </p:nvSpPr>
        <p:spPr>
          <a:xfrm>
            <a:off x="311200" y="668588"/>
            <a:ext cx="3858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a:t>In France , Germany and Spain…</a:t>
            </a:r>
            <a:endParaRPr b="1"/>
          </a:p>
        </p:txBody>
      </p:sp>
      <p:pic>
        <p:nvPicPr>
          <p:cNvPr id="395" name="Google Shape;395;p48"/>
          <p:cNvPicPr preferRelativeResize="0"/>
          <p:nvPr/>
        </p:nvPicPr>
        <p:blipFill>
          <a:blip r:embed="rId7">
            <a:alphaModFix/>
          </a:blip>
          <a:stretch>
            <a:fillRect/>
          </a:stretch>
        </p:blipFill>
        <p:spPr>
          <a:xfrm>
            <a:off x="5039900" y="668600"/>
            <a:ext cx="4104100" cy="3472300"/>
          </a:xfrm>
          <a:prstGeom prst="rect">
            <a:avLst/>
          </a:prstGeom>
          <a:noFill/>
          <a:ln>
            <a:noFill/>
          </a:ln>
        </p:spPr>
      </p:pic>
      <p:pic>
        <p:nvPicPr>
          <p:cNvPr id="3" name="Recorded Sound">
            <a:hlinkClick r:id="" action="ppaction://media"/>
            <a:extLst>
              <a:ext uri="{FF2B5EF4-FFF2-40B4-BE49-F238E27FC236}">
                <a16:creationId xmlns:a16="http://schemas.microsoft.com/office/drawing/2014/main" id="{55AE9541-D33D-60D9-18B3-CB1342183A17}"/>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bg2">
                <a:lumMod val="60000"/>
                <a:lumOff val="40000"/>
                <a:tint val="45000"/>
                <a:satMod val="400000"/>
              </a:schemeClr>
            </a:duotone>
          </a:blip>
          <a:stretch>
            <a:fillRect/>
          </a:stretch>
        </p:blipFill>
        <p:spPr>
          <a:xfrm>
            <a:off x="543544" y="4273921"/>
            <a:ext cx="556710" cy="556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49"/>
          <p:cNvPicPr preferRelativeResize="0"/>
          <p:nvPr/>
        </p:nvPicPr>
        <p:blipFill rotWithShape="1">
          <a:blip r:embed="rId5">
            <a:alphaModFix/>
          </a:blip>
          <a:srcRect l="42814" t="79228" r="7110" b="2205"/>
          <a:stretch/>
        </p:blipFill>
        <p:spPr>
          <a:xfrm>
            <a:off x="0" y="4188550"/>
            <a:ext cx="4578773" cy="954949"/>
          </a:xfrm>
          <a:prstGeom prst="rect">
            <a:avLst/>
          </a:prstGeom>
          <a:noFill/>
          <a:ln>
            <a:noFill/>
          </a:ln>
        </p:spPr>
      </p:pic>
      <p:pic>
        <p:nvPicPr>
          <p:cNvPr id="401" name="Google Shape;401;p49"/>
          <p:cNvPicPr preferRelativeResize="0"/>
          <p:nvPr/>
        </p:nvPicPr>
        <p:blipFill rotWithShape="1">
          <a:blip r:embed="rId6">
            <a:alphaModFix/>
          </a:blip>
          <a:srcRect t="973" r="2600" b="26939"/>
          <a:stretch/>
        </p:blipFill>
        <p:spPr>
          <a:xfrm rot="10800000">
            <a:off x="-1" y="47301"/>
            <a:ext cx="4104101" cy="3037123"/>
          </a:xfrm>
          <a:prstGeom prst="rect">
            <a:avLst/>
          </a:prstGeom>
          <a:noFill/>
          <a:ln>
            <a:noFill/>
          </a:ln>
        </p:spPr>
      </p:pic>
      <p:sp>
        <p:nvSpPr>
          <p:cNvPr id="402" name="Google Shape;402;p49"/>
          <p:cNvSpPr txBox="1">
            <a:spLocks noGrp="1"/>
          </p:cNvSpPr>
          <p:nvPr>
            <p:ph type="subTitle" idx="1"/>
          </p:nvPr>
        </p:nvSpPr>
        <p:spPr>
          <a:xfrm>
            <a:off x="4941550" y="1602700"/>
            <a:ext cx="3858900" cy="25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Although most bankers were credit card holders, exiting bankers were generally not active members of the bank.</a:t>
            </a:r>
            <a:endParaRPr/>
          </a:p>
        </p:txBody>
      </p:sp>
      <p:sp>
        <p:nvSpPr>
          <p:cNvPr id="403" name="Google Shape;403;p49"/>
          <p:cNvSpPr txBox="1">
            <a:spLocks noGrp="1"/>
          </p:cNvSpPr>
          <p:nvPr>
            <p:ph type="title"/>
          </p:nvPr>
        </p:nvSpPr>
        <p:spPr>
          <a:xfrm>
            <a:off x="4941550" y="492338"/>
            <a:ext cx="3858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a:t>In France , Germany and Spain…</a:t>
            </a:r>
            <a:endParaRPr/>
          </a:p>
        </p:txBody>
      </p:sp>
      <p:pic>
        <p:nvPicPr>
          <p:cNvPr id="404" name="Google Shape;404;p49"/>
          <p:cNvPicPr preferRelativeResize="0"/>
          <p:nvPr/>
        </p:nvPicPr>
        <p:blipFill>
          <a:blip r:embed="rId7">
            <a:alphaModFix/>
          </a:blip>
          <a:stretch>
            <a:fillRect/>
          </a:stretch>
        </p:blipFill>
        <p:spPr>
          <a:xfrm>
            <a:off x="12" y="764300"/>
            <a:ext cx="3271313" cy="3424250"/>
          </a:xfrm>
          <a:prstGeom prst="rect">
            <a:avLst/>
          </a:prstGeom>
          <a:noFill/>
          <a:ln>
            <a:noFill/>
          </a:ln>
        </p:spPr>
      </p:pic>
      <p:pic>
        <p:nvPicPr>
          <p:cNvPr id="2" name="Recorded Sound">
            <a:hlinkClick r:id="" action="ppaction://media"/>
            <a:extLst>
              <a:ext uri="{FF2B5EF4-FFF2-40B4-BE49-F238E27FC236}">
                <a16:creationId xmlns:a16="http://schemas.microsoft.com/office/drawing/2014/main" id="{D883A584-B19F-007F-CB8A-977A5C53C27A}"/>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bg2">
                <a:lumMod val="60000"/>
                <a:lumOff val="40000"/>
                <a:tint val="45000"/>
                <a:satMod val="400000"/>
              </a:schemeClr>
            </a:duotone>
          </a:blip>
          <a:stretch>
            <a:fillRect/>
          </a:stretch>
        </p:blipFill>
        <p:spPr>
          <a:xfrm>
            <a:off x="8111506" y="4308398"/>
            <a:ext cx="586445" cy="5864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50"/>
          <p:cNvPicPr preferRelativeResize="0"/>
          <p:nvPr/>
        </p:nvPicPr>
        <p:blipFill rotWithShape="1">
          <a:blip r:embed="rId5">
            <a:alphaModFix/>
          </a:blip>
          <a:srcRect l="42814" t="79228" r="7110" b="2205"/>
          <a:stretch/>
        </p:blipFill>
        <p:spPr>
          <a:xfrm>
            <a:off x="4572000" y="4188550"/>
            <a:ext cx="4578773" cy="954949"/>
          </a:xfrm>
          <a:prstGeom prst="rect">
            <a:avLst/>
          </a:prstGeom>
          <a:noFill/>
          <a:ln>
            <a:noFill/>
          </a:ln>
        </p:spPr>
      </p:pic>
      <p:pic>
        <p:nvPicPr>
          <p:cNvPr id="410" name="Google Shape;410;p50"/>
          <p:cNvPicPr preferRelativeResize="0"/>
          <p:nvPr/>
        </p:nvPicPr>
        <p:blipFill rotWithShape="1">
          <a:blip r:embed="rId6">
            <a:alphaModFix/>
          </a:blip>
          <a:srcRect t="973" r="2600" b="26939"/>
          <a:stretch/>
        </p:blipFill>
        <p:spPr>
          <a:xfrm>
            <a:off x="5039900" y="0"/>
            <a:ext cx="4104101" cy="3037123"/>
          </a:xfrm>
          <a:prstGeom prst="rect">
            <a:avLst/>
          </a:prstGeom>
          <a:noFill/>
          <a:ln>
            <a:noFill/>
          </a:ln>
        </p:spPr>
      </p:pic>
      <p:sp>
        <p:nvSpPr>
          <p:cNvPr id="411" name="Google Shape;411;p50"/>
          <p:cNvSpPr txBox="1">
            <a:spLocks noGrp="1"/>
          </p:cNvSpPr>
          <p:nvPr>
            <p:ph type="subTitle" idx="1"/>
          </p:nvPr>
        </p:nvSpPr>
        <p:spPr>
          <a:xfrm>
            <a:off x="358500" y="2253175"/>
            <a:ext cx="3858900" cy="22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Both exiting and non-exiting bankers had credit scores between 300 and 739, classified as Poor, Fair, or Good.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2" name="Google Shape;412;p50"/>
          <p:cNvSpPr txBox="1">
            <a:spLocks noGrp="1"/>
          </p:cNvSpPr>
          <p:nvPr>
            <p:ph type="title"/>
          </p:nvPr>
        </p:nvSpPr>
        <p:spPr>
          <a:xfrm>
            <a:off x="358500" y="384813"/>
            <a:ext cx="3858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a:t>In France , Germany and Spain…</a:t>
            </a:r>
            <a:endParaRPr b="1"/>
          </a:p>
        </p:txBody>
      </p:sp>
      <p:pic>
        <p:nvPicPr>
          <p:cNvPr id="413" name="Google Shape;413;p50"/>
          <p:cNvPicPr preferRelativeResize="0"/>
          <p:nvPr/>
        </p:nvPicPr>
        <p:blipFill rotWithShape="1">
          <a:blip r:embed="rId7">
            <a:alphaModFix/>
          </a:blip>
          <a:srcRect/>
          <a:stretch/>
        </p:blipFill>
        <p:spPr>
          <a:xfrm>
            <a:off x="5832525" y="538900"/>
            <a:ext cx="3311475" cy="3472275"/>
          </a:xfrm>
          <a:prstGeom prst="rect">
            <a:avLst/>
          </a:prstGeom>
          <a:noFill/>
          <a:ln>
            <a:noFill/>
          </a:ln>
        </p:spPr>
      </p:pic>
      <p:pic>
        <p:nvPicPr>
          <p:cNvPr id="2" name="Recorded Sound">
            <a:hlinkClick r:id="" action="ppaction://media"/>
            <a:extLst>
              <a:ext uri="{FF2B5EF4-FFF2-40B4-BE49-F238E27FC236}">
                <a16:creationId xmlns:a16="http://schemas.microsoft.com/office/drawing/2014/main" id="{E3643870-4EA8-7EA9-18CE-DAB20F28537C}"/>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bg2">
                <a:lumMod val="60000"/>
                <a:lumOff val="40000"/>
                <a:tint val="45000"/>
                <a:satMod val="400000"/>
              </a:schemeClr>
            </a:duotone>
          </a:blip>
          <a:stretch>
            <a:fillRect/>
          </a:stretch>
        </p:blipFill>
        <p:spPr>
          <a:xfrm>
            <a:off x="358500" y="4324068"/>
            <a:ext cx="585637" cy="585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1"/>
          <p:cNvSpPr txBox="1">
            <a:spLocks noGrp="1"/>
          </p:cNvSpPr>
          <p:nvPr>
            <p:ph type="title"/>
          </p:nvPr>
        </p:nvSpPr>
        <p:spPr>
          <a:xfrm>
            <a:off x="1512125" y="484475"/>
            <a:ext cx="7373100" cy="7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 v Balance: Exiting Bankers</a:t>
            </a:r>
            <a:endParaRPr/>
          </a:p>
        </p:txBody>
      </p:sp>
      <p:sp>
        <p:nvSpPr>
          <p:cNvPr id="419" name="Google Shape;419;p51"/>
          <p:cNvSpPr txBox="1"/>
          <p:nvPr/>
        </p:nvSpPr>
        <p:spPr>
          <a:xfrm>
            <a:off x="2224938" y="3677225"/>
            <a:ext cx="4694100" cy="7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latin typeface="DM Serif Display"/>
                <a:ea typeface="DM Serif Display"/>
                <a:cs typeface="DM Serif Display"/>
                <a:sym typeface="DM Serif Display"/>
              </a:rPr>
              <a:t>Age Range: ~30 - 60 </a:t>
            </a:r>
            <a:endParaRPr sz="2000" dirty="0">
              <a:solidFill>
                <a:schemeClr val="dk1"/>
              </a:solidFill>
              <a:latin typeface="DM Serif Display"/>
              <a:ea typeface="DM Serif Display"/>
              <a:cs typeface="DM Serif Display"/>
              <a:sym typeface="DM Serif Display"/>
            </a:endParaRPr>
          </a:p>
          <a:p>
            <a:pPr marL="0" lvl="0" indent="0" algn="ctr" rtl="0">
              <a:spcBef>
                <a:spcPts val="0"/>
              </a:spcBef>
              <a:spcAft>
                <a:spcPts val="0"/>
              </a:spcAft>
              <a:buNone/>
            </a:pPr>
            <a:r>
              <a:rPr lang="en" sz="2000" dirty="0">
                <a:solidFill>
                  <a:schemeClr val="dk1"/>
                </a:solidFill>
                <a:latin typeface="DM Serif Display"/>
                <a:ea typeface="DM Serif Display"/>
                <a:cs typeface="DM Serif Display"/>
                <a:sym typeface="DM Serif Display"/>
              </a:rPr>
              <a:t>Balance: ~$50K-200K</a:t>
            </a:r>
            <a:endParaRPr sz="2000" dirty="0">
              <a:solidFill>
                <a:schemeClr val="dk1"/>
              </a:solidFill>
              <a:latin typeface="DM Serif Display"/>
              <a:ea typeface="DM Serif Display"/>
              <a:cs typeface="DM Serif Display"/>
              <a:sym typeface="DM Serif Display"/>
            </a:endParaRPr>
          </a:p>
        </p:txBody>
      </p:sp>
      <p:sp>
        <p:nvSpPr>
          <p:cNvPr id="420" name="Google Shape;420;p51"/>
          <p:cNvSpPr/>
          <p:nvPr/>
        </p:nvSpPr>
        <p:spPr>
          <a:xfrm>
            <a:off x="6165163" y="1635579"/>
            <a:ext cx="115500" cy="23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21" name="Google Shape;421;p51"/>
          <p:cNvSpPr/>
          <p:nvPr/>
        </p:nvSpPr>
        <p:spPr>
          <a:xfrm>
            <a:off x="6165163" y="2927638"/>
            <a:ext cx="115500" cy="23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422" name="Google Shape;422;p51"/>
          <p:cNvPicPr preferRelativeResize="0"/>
          <p:nvPr/>
        </p:nvPicPr>
        <p:blipFill>
          <a:blip r:embed="rId5">
            <a:alphaModFix/>
          </a:blip>
          <a:stretch>
            <a:fillRect/>
          </a:stretch>
        </p:blipFill>
        <p:spPr>
          <a:xfrm>
            <a:off x="1113737" y="1322777"/>
            <a:ext cx="6916524" cy="2208250"/>
          </a:xfrm>
          <a:prstGeom prst="rect">
            <a:avLst/>
          </a:prstGeom>
          <a:noFill/>
          <a:ln>
            <a:noFill/>
          </a:ln>
        </p:spPr>
      </p:pic>
      <p:pic>
        <p:nvPicPr>
          <p:cNvPr id="4" name="Recorded Sound">
            <a:hlinkClick r:id="" action="ppaction://media"/>
            <a:extLst>
              <a:ext uri="{FF2B5EF4-FFF2-40B4-BE49-F238E27FC236}">
                <a16:creationId xmlns:a16="http://schemas.microsoft.com/office/drawing/2014/main" id="{B460A41B-97EC-0554-3024-5236DA05FF4E}"/>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7388193" y="560032"/>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4" name="Google Shape;254;p34"/>
          <p:cNvSpPr txBox="1">
            <a:spLocks noGrp="1"/>
          </p:cNvSpPr>
          <p:nvPr>
            <p:ph type="title" idx="5"/>
          </p:nvPr>
        </p:nvSpPr>
        <p:spPr>
          <a:xfrm>
            <a:off x="1187626" y="162377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5" name="Google Shape;255;p34"/>
          <p:cNvSpPr txBox="1">
            <a:spLocks noGrp="1"/>
          </p:cNvSpPr>
          <p:nvPr>
            <p:ph type="title" idx="6"/>
          </p:nvPr>
        </p:nvSpPr>
        <p:spPr>
          <a:xfrm>
            <a:off x="4839926" y="314748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6" name="Google Shape;256;p34"/>
          <p:cNvSpPr txBox="1">
            <a:spLocks noGrp="1"/>
          </p:cNvSpPr>
          <p:nvPr>
            <p:ph type="title" idx="7"/>
          </p:nvPr>
        </p:nvSpPr>
        <p:spPr>
          <a:xfrm>
            <a:off x="4839951" y="162377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7" name="Google Shape;257;p34"/>
          <p:cNvSpPr txBox="1">
            <a:spLocks noGrp="1"/>
          </p:cNvSpPr>
          <p:nvPr>
            <p:ph type="title" idx="8"/>
          </p:nvPr>
        </p:nvSpPr>
        <p:spPr>
          <a:xfrm>
            <a:off x="1187626" y="314750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8" name="Google Shape;258;p34"/>
          <p:cNvSpPr txBox="1">
            <a:spLocks noGrp="1"/>
          </p:cNvSpPr>
          <p:nvPr>
            <p:ph type="subTitle" idx="9"/>
          </p:nvPr>
        </p:nvSpPr>
        <p:spPr>
          <a:xfrm>
            <a:off x="1998550" y="1487975"/>
            <a:ext cx="2493900" cy="81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&amp; Transformations</a:t>
            </a:r>
            <a:endParaRPr/>
          </a:p>
        </p:txBody>
      </p:sp>
      <p:sp>
        <p:nvSpPr>
          <p:cNvPr id="259" name="Google Shape;259;p34"/>
          <p:cNvSpPr txBox="1">
            <a:spLocks noGrp="1"/>
          </p:cNvSpPr>
          <p:nvPr>
            <p:ph type="subTitle" idx="13"/>
          </p:nvPr>
        </p:nvSpPr>
        <p:spPr>
          <a:xfrm>
            <a:off x="5650849" y="1251000"/>
            <a:ext cx="2305500" cy="81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Storyboard</a:t>
            </a:r>
            <a:endParaRPr/>
          </a:p>
        </p:txBody>
      </p:sp>
      <p:sp>
        <p:nvSpPr>
          <p:cNvPr id="260" name="Google Shape;260;p34"/>
          <p:cNvSpPr txBox="1">
            <a:spLocks noGrp="1"/>
          </p:cNvSpPr>
          <p:nvPr>
            <p:ph type="subTitle" idx="14"/>
          </p:nvPr>
        </p:nvSpPr>
        <p:spPr>
          <a:xfrm>
            <a:off x="1998549" y="2823125"/>
            <a:ext cx="2305500" cy="81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Dashboard</a:t>
            </a:r>
            <a:endParaRPr/>
          </a:p>
        </p:txBody>
      </p:sp>
      <p:sp>
        <p:nvSpPr>
          <p:cNvPr id="261" name="Google Shape;261;p34"/>
          <p:cNvSpPr txBox="1">
            <a:spLocks noGrp="1"/>
          </p:cNvSpPr>
          <p:nvPr>
            <p:ph type="subTitle" idx="15"/>
          </p:nvPr>
        </p:nvSpPr>
        <p:spPr>
          <a:xfrm>
            <a:off x="5650849" y="2823128"/>
            <a:ext cx="2305500" cy="81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Story</a:t>
            </a:r>
            <a:endParaRPr/>
          </a:p>
        </p:txBody>
      </p:sp>
      <p:pic>
        <p:nvPicPr>
          <p:cNvPr id="5" name="AUDIO-2024-11-14-00-23-19">
            <a:hlinkClick r:id="" action="ppaction://media"/>
            <a:extLst>
              <a:ext uri="{FF2B5EF4-FFF2-40B4-BE49-F238E27FC236}">
                <a16:creationId xmlns:a16="http://schemas.microsoft.com/office/drawing/2014/main" id="{5D561F5D-7D9A-D4D4-0B88-0A1F1599546F}"/>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bg2">
                <a:lumMod val="60000"/>
                <a:lumOff val="40000"/>
                <a:tint val="45000"/>
                <a:satMod val="400000"/>
              </a:schemeClr>
            </a:duotone>
          </a:blip>
          <a:stretch>
            <a:fillRect/>
          </a:stretch>
        </p:blipFill>
        <p:spPr>
          <a:xfrm>
            <a:off x="4216412" y="547668"/>
            <a:ext cx="552076" cy="5520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5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2"/>
          <p:cNvSpPr txBox="1">
            <a:spLocks noGrp="1"/>
          </p:cNvSpPr>
          <p:nvPr>
            <p:ph type="title"/>
          </p:nvPr>
        </p:nvSpPr>
        <p:spPr>
          <a:xfrm>
            <a:off x="1299275" y="484475"/>
            <a:ext cx="7373100" cy="7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 v Balance: Non-exiting Bankers</a:t>
            </a:r>
            <a:endParaRPr/>
          </a:p>
        </p:txBody>
      </p:sp>
      <p:sp>
        <p:nvSpPr>
          <p:cNvPr id="428" name="Google Shape;428;p52"/>
          <p:cNvSpPr txBox="1"/>
          <p:nvPr/>
        </p:nvSpPr>
        <p:spPr>
          <a:xfrm>
            <a:off x="2224938" y="3719275"/>
            <a:ext cx="4694100" cy="7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latin typeface="DM Serif Display"/>
                <a:ea typeface="DM Serif Display"/>
                <a:cs typeface="DM Serif Display"/>
                <a:sym typeface="DM Serif Display"/>
              </a:rPr>
              <a:t>Age Range: ~18 - 50</a:t>
            </a:r>
            <a:endParaRPr sz="2000" dirty="0">
              <a:solidFill>
                <a:schemeClr val="dk1"/>
              </a:solidFill>
              <a:latin typeface="DM Serif Display"/>
              <a:ea typeface="DM Serif Display"/>
              <a:cs typeface="DM Serif Display"/>
              <a:sym typeface="DM Serif Display"/>
            </a:endParaRPr>
          </a:p>
          <a:p>
            <a:pPr marL="0" lvl="0" indent="0" algn="ctr" rtl="0">
              <a:spcBef>
                <a:spcPts val="0"/>
              </a:spcBef>
              <a:spcAft>
                <a:spcPts val="0"/>
              </a:spcAft>
              <a:buNone/>
            </a:pPr>
            <a:r>
              <a:rPr lang="en" sz="2000" dirty="0">
                <a:solidFill>
                  <a:schemeClr val="dk1"/>
                </a:solidFill>
                <a:latin typeface="DM Serif Display"/>
                <a:ea typeface="DM Serif Display"/>
                <a:cs typeface="DM Serif Display"/>
                <a:sym typeface="DM Serif Display"/>
              </a:rPr>
              <a:t>Balance: ~$50K-200K</a:t>
            </a:r>
            <a:endParaRPr sz="2000" dirty="0">
              <a:solidFill>
                <a:schemeClr val="dk1"/>
              </a:solidFill>
              <a:latin typeface="DM Serif Display"/>
              <a:ea typeface="DM Serif Display"/>
              <a:cs typeface="DM Serif Display"/>
              <a:sym typeface="DM Serif Display"/>
            </a:endParaRPr>
          </a:p>
        </p:txBody>
      </p:sp>
      <p:sp>
        <p:nvSpPr>
          <p:cNvPr id="429" name="Google Shape;429;p52"/>
          <p:cNvSpPr/>
          <p:nvPr/>
        </p:nvSpPr>
        <p:spPr>
          <a:xfrm>
            <a:off x="6165163" y="1635579"/>
            <a:ext cx="115500" cy="23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30" name="Google Shape;430;p52"/>
          <p:cNvSpPr/>
          <p:nvPr/>
        </p:nvSpPr>
        <p:spPr>
          <a:xfrm>
            <a:off x="6165163" y="2927638"/>
            <a:ext cx="115500" cy="23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431" name="Google Shape;431;p52"/>
          <p:cNvPicPr preferRelativeResize="0"/>
          <p:nvPr/>
        </p:nvPicPr>
        <p:blipFill>
          <a:blip r:embed="rId5">
            <a:alphaModFix/>
          </a:blip>
          <a:stretch>
            <a:fillRect/>
          </a:stretch>
        </p:blipFill>
        <p:spPr>
          <a:xfrm>
            <a:off x="991863" y="1278390"/>
            <a:ext cx="7373101" cy="2379808"/>
          </a:xfrm>
          <a:prstGeom prst="rect">
            <a:avLst/>
          </a:prstGeom>
          <a:noFill/>
          <a:ln>
            <a:noFill/>
          </a:ln>
        </p:spPr>
      </p:pic>
      <p:pic>
        <p:nvPicPr>
          <p:cNvPr id="4" name="Recorded Sound">
            <a:hlinkClick r:id="" action="ppaction://media"/>
            <a:extLst>
              <a:ext uri="{FF2B5EF4-FFF2-40B4-BE49-F238E27FC236}">
                <a16:creationId xmlns:a16="http://schemas.microsoft.com/office/drawing/2014/main" id="{0B3404A3-5E63-E167-3FC7-2B7878B92C98}"/>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7994902" y="539007"/>
            <a:ext cx="561757" cy="5617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53"/>
          <p:cNvPicPr preferRelativeResize="0"/>
          <p:nvPr/>
        </p:nvPicPr>
        <p:blipFill rotWithShape="1">
          <a:blip r:embed="rId5">
            <a:alphaModFix/>
          </a:blip>
          <a:srcRect l="30301" t="8122" r="43254"/>
          <a:stretch/>
        </p:blipFill>
        <p:spPr>
          <a:xfrm>
            <a:off x="7998575" y="539512"/>
            <a:ext cx="1114227" cy="3870874"/>
          </a:xfrm>
          <a:prstGeom prst="rect">
            <a:avLst/>
          </a:prstGeom>
          <a:noFill/>
          <a:ln>
            <a:noFill/>
          </a:ln>
        </p:spPr>
      </p:pic>
      <p:grpSp>
        <p:nvGrpSpPr>
          <p:cNvPr id="437" name="Google Shape;437;p53"/>
          <p:cNvGrpSpPr/>
          <p:nvPr/>
        </p:nvGrpSpPr>
        <p:grpSpPr>
          <a:xfrm>
            <a:off x="5098890" y="721036"/>
            <a:ext cx="3584166" cy="2782920"/>
            <a:chOff x="331763" y="414153"/>
            <a:chExt cx="6903246" cy="5019697"/>
          </a:xfrm>
        </p:grpSpPr>
        <p:sp>
          <p:nvSpPr>
            <p:cNvPr id="438" name="Google Shape;438;p53"/>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3"/>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53"/>
          <p:cNvSpPr txBox="1">
            <a:spLocks noGrp="1"/>
          </p:cNvSpPr>
          <p:nvPr>
            <p:ph type="title"/>
          </p:nvPr>
        </p:nvSpPr>
        <p:spPr>
          <a:xfrm>
            <a:off x="467699" y="-159925"/>
            <a:ext cx="4699200" cy="122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a:t>
            </a:r>
            <a:endParaRPr/>
          </a:p>
        </p:txBody>
      </p:sp>
      <p:pic>
        <p:nvPicPr>
          <p:cNvPr id="443" name="Google Shape;443;p53"/>
          <p:cNvPicPr preferRelativeResize="0"/>
          <p:nvPr/>
        </p:nvPicPr>
        <p:blipFill>
          <a:blip r:embed="rId6">
            <a:alphaModFix/>
          </a:blip>
          <a:stretch>
            <a:fillRect/>
          </a:stretch>
        </p:blipFill>
        <p:spPr>
          <a:xfrm>
            <a:off x="5183688" y="967650"/>
            <a:ext cx="3414576" cy="1921606"/>
          </a:xfrm>
          <a:prstGeom prst="rect">
            <a:avLst/>
          </a:prstGeom>
          <a:noFill/>
          <a:ln>
            <a:noFill/>
          </a:ln>
        </p:spPr>
      </p:pic>
      <p:sp>
        <p:nvSpPr>
          <p:cNvPr id="444" name="Google Shape;444;p53"/>
          <p:cNvSpPr txBox="1">
            <a:spLocks noGrp="1"/>
          </p:cNvSpPr>
          <p:nvPr>
            <p:ph type="subTitle" idx="1"/>
          </p:nvPr>
        </p:nvSpPr>
        <p:spPr>
          <a:xfrm>
            <a:off x="538150" y="1181938"/>
            <a:ext cx="4296000" cy="25860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SzPts val="2700"/>
              <a:buAutoNum type="arabicPeriod"/>
            </a:pPr>
            <a:r>
              <a:rPr lang="en" sz="2700" dirty="0"/>
              <a:t>Encourage bankers to limit purchases to </a:t>
            </a:r>
            <a:r>
              <a:rPr lang="en" sz="2700" b="1" dirty="0"/>
              <a:t>no more than 2 products</a:t>
            </a:r>
            <a:r>
              <a:rPr lang="en" sz="2700" dirty="0"/>
              <a:t>.</a:t>
            </a:r>
            <a:endParaRPr sz="2700" dirty="0"/>
          </a:p>
          <a:p>
            <a:pPr marL="514350" lvl="0" indent="-514350" algn="l" rtl="0">
              <a:spcBef>
                <a:spcPts val="0"/>
              </a:spcBef>
              <a:spcAft>
                <a:spcPts val="0"/>
              </a:spcAft>
              <a:buFont typeface="+mj-lt"/>
              <a:buAutoNum type="arabicPeriod"/>
            </a:pPr>
            <a:endParaRPr sz="2700" dirty="0"/>
          </a:p>
          <a:p>
            <a:pPr marL="457200" lvl="0" indent="-400050" algn="l" rtl="0">
              <a:spcBef>
                <a:spcPts val="0"/>
              </a:spcBef>
              <a:spcAft>
                <a:spcPts val="0"/>
              </a:spcAft>
              <a:buSzPts val="2700"/>
              <a:buAutoNum type="arabicPeriod"/>
            </a:pPr>
            <a:r>
              <a:rPr lang="en" sz="2700" dirty="0"/>
              <a:t>Develop strategies to </a:t>
            </a:r>
            <a:r>
              <a:rPr lang="en" sz="2700" b="1" dirty="0"/>
              <a:t>promote</a:t>
            </a:r>
            <a:r>
              <a:rPr lang="en" sz="2700" dirty="0"/>
              <a:t> </a:t>
            </a:r>
            <a:r>
              <a:rPr lang="en" sz="2700" b="1" dirty="0"/>
              <a:t>increased engagement</a:t>
            </a:r>
            <a:r>
              <a:rPr lang="en" sz="2700" dirty="0"/>
              <a:t> with bankers.</a:t>
            </a:r>
            <a:endParaRPr sz="2700" dirty="0"/>
          </a:p>
        </p:txBody>
      </p:sp>
      <p:pic>
        <p:nvPicPr>
          <p:cNvPr id="3" name="Recorded Sound">
            <a:hlinkClick r:id="" action="ppaction://media"/>
            <a:extLst>
              <a:ext uri="{FF2B5EF4-FFF2-40B4-BE49-F238E27FC236}">
                <a16:creationId xmlns:a16="http://schemas.microsoft.com/office/drawing/2014/main" id="{BBB49832-90CE-0A7F-EE4F-2DEB7F3CBED6}"/>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6596365" y="3881618"/>
            <a:ext cx="588463" cy="5884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54"/>
          <p:cNvPicPr preferRelativeResize="0">
            <a:picLocks noGrp="1"/>
          </p:cNvPicPr>
          <p:nvPr>
            <p:ph type="pic" idx="2"/>
          </p:nvPr>
        </p:nvPicPr>
        <p:blipFill rotWithShape="1">
          <a:blip r:embed="rId5">
            <a:alphaModFix/>
          </a:blip>
          <a:srcRect t="29283" b="33308"/>
          <a:stretch/>
        </p:blipFill>
        <p:spPr>
          <a:xfrm>
            <a:off x="-3301" y="0"/>
            <a:ext cx="9150603" cy="5143501"/>
          </a:xfrm>
          <a:prstGeom prst="rect">
            <a:avLst/>
          </a:prstGeom>
        </p:spPr>
      </p:pic>
      <p:pic>
        <p:nvPicPr>
          <p:cNvPr id="450" name="Google Shape;450;p54"/>
          <p:cNvPicPr preferRelativeResize="0"/>
          <p:nvPr/>
        </p:nvPicPr>
        <p:blipFill rotWithShape="1">
          <a:blip r:embed="rId6">
            <a:alphaModFix/>
          </a:blip>
          <a:srcRect t="34327" r="842" b="54340"/>
          <a:stretch/>
        </p:blipFill>
        <p:spPr>
          <a:xfrm>
            <a:off x="378725" y="3823325"/>
            <a:ext cx="8356826" cy="954952"/>
          </a:xfrm>
          <a:prstGeom prst="rect">
            <a:avLst/>
          </a:prstGeom>
          <a:noFill/>
          <a:ln>
            <a:noFill/>
          </a:ln>
        </p:spPr>
      </p:pic>
      <p:sp>
        <p:nvSpPr>
          <p:cNvPr id="451" name="Google Shape;451;p54"/>
          <p:cNvSpPr txBox="1">
            <a:spLocks noGrp="1"/>
          </p:cNvSpPr>
          <p:nvPr>
            <p:ph type="title"/>
          </p:nvPr>
        </p:nvSpPr>
        <p:spPr>
          <a:xfrm>
            <a:off x="720000" y="40144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pic>
        <p:nvPicPr>
          <p:cNvPr id="2" name="Recorded Sound">
            <a:hlinkClick r:id="" action="ppaction://media"/>
            <a:extLst>
              <a:ext uri="{FF2B5EF4-FFF2-40B4-BE49-F238E27FC236}">
                <a16:creationId xmlns:a16="http://schemas.microsoft.com/office/drawing/2014/main" id="{29764128-1B89-A132-A84B-CC3AF04793F6}"/>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6044813" y="4057118"/>
            <a:ext cx="487363" cy="4873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3000">
        <p15:prstTrans prst="curtains"/>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5">
            <a:alphaModFix/>
          </a:blip>
          <a:srcRect l="13691" r="15696"/>
          <a:stretch/>
        </p:blipFill>
        <p:spPr>
          <a:xfrm flipH="1">
            <a:off x="5512150" y="0"/>
            <a:ext cx="3631850" cy="5143500"/>
          </a:xfrm>
          <a:prstGeom prst="rect">
            <a:avLst/>
          </a:prstGeom>
          <a:noFill/>
          <a:ln>
            <a:noFill/>
          </a:ln>
        </p:spPr>
      </p:pic>
      <p:sp>
        <p:nvSpPr>
          <p:cNvPr id="267" name="Google Shape;267;p35"/>
          <p:cNvSpPr txBox="1">
            <a:spLocks noGrp="1"/>
          </p:cNvSpPr>
          <p:nvPr>
            <p:ph type="title"/>
          </p:nvPr>
        </p:nvSpPr>
        <p:spPr>
          <a:xfrm>
            <a:off x="772149" y="1836234"/>
            <a:ext cx="4967011" cy="22728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Data &amp; Transformations</a:t>
            </a:r>
            <a:endParaRPr sz="4800" dirty="0"/>
          </a:p>
        </p:txBody>
      </p:sp>
      <p:sp>
        <p:nvSpPr>
          <p:cNvPr id="268" name="Google Shape;268;p35"/>
          <p:cNvSpPr txBox="1">
            <a:spLocks noGrp="1"/>
          </p:cNvSpPr>
          <p:nvPr>
            <p:ph type="title" idx="2"/>
          </p:nvPr>
        </p:nvSpPr>
        <p:spPr>
          <a:xfrm>
            <a:off x="772150" y="692476"/>
            <a:ext cx="1392900" cy="12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69" name="Google Shape;269;p35"/>
          <p:cNvPicPr preferRelativeResize="0">
            <a:picLocks noGrp="1"/>
          </p:cNvPicPr>
          <p:nvPr>
            <p:ph type="pic" idx="3"/>
          </p:nvPr>
        </p:nvPicPr>
        <p:blipFill rotWithShape="1">
          <a:blip r:embed="rId6">
            <a:alphaModFix/>
          </a:blip>
          <a:srcRect l="22647" t="1047" r="20147" b="1047"/>
          <a:stretch/>
        </p:blipFill>
        <p:spPr>
          <a:xfrm>
            <a:off x="6006050" y="0"/>
            <a:ext cx="3137951" cy="5143499"/>
          </a:xfrm>
          <a:prstGeom prst="rect">
            <a:avLst/>
          </a:prstGeom>
        </p:spPr>
      </p:pic>
      <p:sp>
        <p:nvSpPr>
          <p:cNvPr id="270" name="Google Shape;270;p35"/>
          <p:cNvSpPr txBox="1"/>
          <p:nvPr/>
        </p:nvSpPr>
        <p:spPr>
          <a:xfrm>
            <a:off x="772150" y="4029250"/>
            <a:ext cx="5239200" cy="5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a:ea typeface="Barlow"/>
                <a:cs typeface="Barlow"/>
                <a:sym typeface="Barlow"/>
              </a:rPr>
              <a:t>Dataset Link:</a:t>
            </a:r>
            <a:r>
              <a:rPr lang="en">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https://www.kaggle.com/datasets/gauravtopre/bank-customer-churn-dataset</a:t>
            </a:r>
            <a:endParaRPr sz="1000">
              <a:solidFill>
                <a:schemeClr val="dk1"/>
              </a:solidFill>
              <a:latin typeface="Barlow"/>
              <a:ea typeface="Barlow"/>
              <a:cs typeface="Barlow"/>
              <a:sym typeface="Barlow"/>
            </a:endParaRPr>
          </a:p>
        </p:txBody>
      </p:sp>
      <p:pic>
        <p:nvPicPr>
          <p:cNvPr id="23" name="R1">
            <a:hlinkClick r:id="" action="ppaction://media"/>
            <a:extLst>
              <a:ext uri="{FF2B5EF4-FFF2-40B4-BE49-F238E27FC236}">
                <a16:creationId xmlns:a16="http://schemas.microsoft.com/office/drawing/2014/main" id="{DB06E259-74A5-D373-F1F6-23384B7B6DF0}"/>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flipV="1">
            <a:off x="2492843" y="1034375"/>
            <a:ext cx="607194" cy="6071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384"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342125" y="287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Transformed Columns</a:t>
            </a:r>
            <a:endParaRPr sz="2800"/>
          </a:p>
        </p:txBody>
      </p:sp>
      <p:sp>
        <p:nvSpPr>
          <p:cNvPr id="276" name="Google Shape;276;p36"/>
          <p:cNvSpPr txBox="1">
            <a:spLocks noGrp="1"/>
          </p:cNvSpPr>
          <p:nvPr>
            <p:ph type="subTitle" idx="1"/>
          </p:nvPr>
        </p:nvSpPr>
        <p:spPr>
          <a:xfrm>
            <a:off x="780125" y="2596900"/>
            <a:ext cx="1978200" cy="91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Converted:</a:t>
            </a:r>
            <a:endParaRPr/>
          </a:p>
          <a:p>
            <a:pPr marL="0" lvl="0" indent="0" algn="ctr" rtl="0">
              <a:spcBef>
                <a:spcPts val="0"/>
              </a:spcBef>
              <a:spcAft>
                <a:spcPts val="0"/>
              </a:spcAft>
              <a:buNone/>
            </a:pPr>
            <a:r>
              <a:rPr lang="en"/>
              <a:t>1 -&gt; Yes</a:t>
            </a:r>
            <a:endParaRPr/>
          </a:p>
          <a:p>
            <a:pPr marL="0" lvl="0" indent="0" algn="ctr" rtl="0">
              <a:spcBef>
                <a:spcPts val="0"/>
              </a:spcBef>
              <a:spcAft>
                <a:spcPts val="0"/>
              </a:spcAft>
              <a:buNone/>
            </a:pPr>
            <a:r>
              <a:rPr lang="en"/>
              <a:t>0 -&gt; No</a:t>
            </a:r>
            <a:endParaRPr/>
          </a:p>
        </p:txBody>
      </p:sp>
      <p:sp>
        <p:nvSpPr>
          <p:cNvPr id="277" name="Google Shape;277;p36"/>
          <p:cNvSpPr txBox="1">
            <a:spLocks noGrp="1"/>
          </p:cNvSpPr>
          <p:nvPr>
            <p:ph type="subTitle" idx="5"/>
          </p:nvPr>
        </p:nvSpPr>
        <p:spPr>
          <a:xfrm>
            <a:off x="654875" y="1967504"/>
            <a:ext cx="20751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HasCrCard</a:t>
            </a:r>
            <a:endParaRPr/>
          </a:p>
        </p:txBody>
      </p:sp>
      <p:sp>
        <p:nvSpPr>
          <p:cNvPr id="278" name="Google Shape;278;p36"/>
          <p:cNvSpPr txBox="1">
            <a:spLocks noGrp="1"/>
          </p:cNvSpPr>
          <p:nvPr>
            <p:ph type="subTitle" idx="6"/>
          </p:nvPr>
        </p:nvSpPr>
        <p:spPr>
          <a:xfrm>
            <a:off x="3205012" y="2139688"/>
            <a:ext cx="1978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Exited</a:t>
            </a:r>
            <a:endParaRPr/>
          </a:p>
        </p:txBody>
      </p:sp>
      <p:sp>
        <p:nvSpPr>
          <p:cNvPr id="279" name="Google Shape;279;p36"/>
          <p:cNvSpPr txBox="1">
            <a:spLocks noGrp="1"/>
          </p:cNvSpPr>
          <p:nvPr>
            <p:ph type="subTitle" idx="7"/>
          </p:nvPr>
        </p:nvSpPr>
        <p:spPr>
          <a:xfrm>
            <a:off x="5629925" y="2081950"/>
            <a:ext cx="2403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IsActiveMember</a:t>
            </a:r>
            <a:endParaRPr/>
          </a:p>
        </p:txBody>
      </p:sp>
      <p:grpSp>
        <p:nvGrpSpPr>
          <p:cNvPr id="280" name="Google Shape;280;p36"/>
          <p:cNvGrpSpPr/>
          <p:nvPr/>
        </p:nvGrpSpPr>
        <p:grpSpPr>
          <a:xfrm>
            <a:off x="1295150" y="1229239"/>
            <a:ext cx="905210" cy="629382"/>
            <a:chOff x="2076813" y="3996938"/>
            <a:chExt cx="457200" cy="457200"/>
          </a:xfrm>
        </p:grpSpPr>
        <p:grpSp>
          <p:nvGrpSpPr>
            <p:cNvPr id="281" name="Google Shape;281;p36"/>
            <p:cNvGrpSpPr/>
            <p:nvPr/>
          </p:nvGrpSpPr>
          <p:grpSpPr>
            <a:xfrm>
              <a:off x="2168105" y="4088417"/>
              <a:ext cx="274599" cy="274324"/>
              <a:chOff x="-64764500" y="2280550"/>
              <a:chExt cx="316650" cy="319800"/>
            </a:xfrm>
          </p:grpSpPr>
          <p:sp>
            <p:nvSpPr>
              <p:cNvPr id="282" name="Google Shape;282;p36"/>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6"/>
            <p:cNvSpPr/>
            <p:nvPr/>
          </p:nvSpPr>
          <p:spPr>
            <a:xfrm>
              <a:off x="2076813" y="3996938"/>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285" name="Google Shape;285;p36"/>
          <p:cNvGrpSpPr/>
          <p:nvPr/>
        </p:nvGrpSpPr>
        <p:grpSpPr>
          <a:xfrm>
            <a:off x="3771607" y="1229490"/>
            <a:ext cx="845043" cy="629382"/>
            <a:chOff x="3549838" y="3996938"/>
            <a:chExt cx="457200" cy="457200"/>
          </a:xfrm>
        </p:grpSpPr>
        <p:grpSp>
          <p:nvGrpSpPr>
            <p:cNvPr id="286" name="Google Shape;286;p36"/>
            <p:cNvGrpSpPr/>
            <p:nvPr/>
          </p:nvGrpSpPr>
          <p:grpSpPr>
            <a:xfrm>
              <a:off x="3640131" y="4090728"/>
              <a:ext cx="276637" cy="269692"/>
              <a:chOff x="-64774725" y="1916550"/>
              <a:chExt cx="319000" cy="314400"/>
            </a:xfrm>
          </p:grpSpPr>
          <p:sp>
            <p:nvSpPr>
              <p:cNvPr id="287" name="Google Shape;287;p36"/>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6"/>
            <p:cNvSpPr/>
            <p:nvPr/>
          </p:nvSpPr>
          <p:spPr>
            <a:xfrm>
              <a:off x="3549838" y="3996938"/>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290" name="Google Shape;290;p36"/>
          <p:cNvGrpSpPr/>
          <p:nvPr/>
        </p:nvGrpSpPr>
        <p:grpSpPr>
          <a:xfrm>
            <a:off x="6466360" y="1229483"/>
            <a:ext cx="787390" cy="629382"/>
            <a:chOff x="5023800" y="3996975"/>
            <a:chExt cx="457200" cy="457200"/>
          </a:xfrm>
        </p:grpSpPr>
        <p:grpSp>
          <p:nvGrpSpPr>
            <p:cNvPr id="291" name="Google Shape;291;p36"/>
            <p:cNvGrpSpPr/>
            <p:nvPr/>
          </p:nvGrpSpPr>
          <p:grpSpPr>
            <a:xfrm>
              <a:off x="5114176" y="4089495"/>
              <a:ext cx="276637" cy="272158"/>
              <a:chOff x="-64401400" y="1914475"/>
              <a:chExt cx="319000" cy="317275"/>
            </a:xfrm>
          </p:grpSpPr>
          <p:sp>
            <p:nvSpPr>
              <p:cNvPr id="292" name="Google Shape;292;p36"/>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36"/>
            <p:cNvSpPr/>
            <p:nvPr/>
          </p:nvSpPr>
          <p:spPr>
            <a:xfrm>
              <a:off x="5023800" y="3996975"/>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296" name="Google Shape;296;p36"/>
          <p:cNvPicPr preferRelativeResize="0"/>
          <p:nvPr/>
        </p:nvPicPr>
        <p:blipFill rotWithShape="1">
          <a:blip r:embed="rId5">
            <a:alphaModFix/>
          </a:blip>
          <a:srcRect l="44640" t="59942" r="11731"/>
          <a:stretch/>
        </p:blipFill>
        <p:spPr>
          <a:xfrm>
            <a:off x="8238800" y="1909750"/>
            <a:ext cx="905202" cy="1324027"/>
          </a:xfrm>
          <a:prstGeom prst="rect">
            <a:avLst/>
          </a:prstGeom>
          <a:noFill/>
          <a:ln>
            <a:noFill/>
          </a:ln>
        </p:spPr>
      </p:pic>
      <p:sp>
        <p:nvSpPr>
          <p:cNvPr id="297" name="Google Shape;297;p36"/>
          <p:cNvSpPr txBox="1">
            <a:spLocks noGrp="1"/>
          </p:cNvSpPr>
          <p:nvPr>
            <p:ph type="subTitle" idx="1"/>
          </p:nvPr>
        </p:nvSpPr>
        <p:spPr>
          <a:xfrm>
            <a:off x="3205037" y="2596900"/>
            <a:ext cx="1978200" cy="91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Converted:</a:t>
            </a:r>
            <a:endParaRPr/>
          </a:p>
          <a:p>
            <a:pPr marL="0" lvl="0" indent="0" algn="ctr" rtl="0">
              <a:spcBef>
                <a:spcPts val="0"/>
              </a:spcBef>
              <a:spcAft>
                <a:spcPts val="0"/>
              </a:spcAft>
              <a:buNone/>
            </a:pPr>
            <a:r>
              <a:rPr lang="en"/>
              <a:t>1 -&gt; Yes</a:t>
            </a:r>
            <a:endParaRPr/>
          </a:p>
          <a:p>
            <a:pPr marL="0" lvl="0" indent="0" algn="ctr" rtl="0">
              <a:spcBef>
                <a:spcPts val="0"/>
              </a:spcBef>
              <a:spcAft>
                <a:spcPts val="0"/>
              </a:spcAft>
              <a:buNone/>
            </a:pPr>
            <a:r>
              <a:rPr lang="en"/>
              <a:t>0 -&gt; No</a:t>
            </a:r>
            <a:endParaRPr/>
          </a:p>
        </p:txBody>
      </p:sp>
      <p:sp>
        <p:nvSpPr>
          <p:cNvPr id="298" name="Google Shape;298;p36"/>
          <p:cNvSpPr txBox="1">
            <a:spLocks noGrp="1"/>
          </p:cNvSpPr>
          <p:nvPr>
            <p:ph type="subTitle" idx="1"/>
          </p:nvPr>
        </p:nvSpPr>
        <p:spPr>
          <a:xfrm>
            <a:off x="5908475" y="2596900"/>
            <a:ext cx="1978200" cy="91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Converted:</a:t>
            </a:r>
            <a:endParaRPr/>
          </a:p>
          <a:p>
            <a:pPr marL="0" lvl="0" indent="0" algn="ctr" rtl="0">
              <a:spcBef>
                <a:spcPts val="0"/>
              </a:spcBef>
              <a:spcAft>
                <a:spcPts val="0"/>
              </a:spcAft>
              <a:buNone/>
            </a:pPr>
            <a:r>
              <a:rPr lang="en"/>
              <a:t>1 -&gt; Yes</a:t>
            </a:r>
            <a:endParaRPr/>
          </a:p>
          <a:p>
            <a:pPr marL="0" lvl="0" indent="0" algn="ctr" rtl="0">
              <a:spcBef>
                <a:spcPts val="0"/>
              </a:spcBef>
              <a:spcAft>
                <a:spcPts val="0"/>
              </a:spcAft>
              <a:buNone/>
            </a:pPr>
            <a:r>
              <a:rPr lang="en"/>
              <a:t>0 -&gt; No</a:t>
            </a:r>
            <a:endParaRPr/>
          </a:p>
        </p:txBody>
      </p:sp>
      <p:pic>
        <p:nvPicPr>
          <p:cNvPr id="10" name="R9">
            <a:hlinkClick r:id="" action="ppaction://media"/>
            <a:extLst>
              <a:ext uri="{FF2B5EF4-FFF2-40B4-BE49-F238E27FC236}">
                <a16:creationId xmlns:a16="http://schemas.microsoft.com/office/drawing/2014/main" id="{6B6D13BD-34D7-06E4-B49A-285D57A2AE85}"/>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6265330" y="378388"/>
            <a:ext cx="402060" cy="402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32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Conditional Column</a:t>
            </a:r>
            <a:endParaRPr/>
          </a:p>
        </p:txBody>
      </p:sp>
      <p:sp>
        <p:nvSpPr>
          <p:cNvPr id="304" name="Google Shape;304;p37"/>
          <p:cNvSpPr txBox="1">
            <a:spLocks noGrp="1"/>
          </p:cNvSpPr>
          <p:nvPr>
            <p:ph type="subTitle" idx="2"/>
          </p:nvPr>
        </p:nvSpPr>
        <p:spPr>
          <a:xfrm>
            <a:off x="1098575" y="2734975"/>
            <a:ext cx="3011400" cy="20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Created a new column, “Credit”, binning credit scores into categories: </a:t>
            </a:r>
            <a:endParaRPr sz="1600"/>
          </a:p>
          <a:p>
            <a:pPr marL="457200" lvl="0" indent="-330200" algn="l" rtl="0">
              <a:spcBef>
                <a:spcPts val="0"/>
              </a:spcBef>
              <a:spcAft>
                <a:spcPts val="0"/>
              </a:spcAft>
              <a:buSzPts val="1600"/>
              <a:buChar char="●"/>
            </a:pPr>
            <a:r>
              <a:rPr lang="en" sz="1600"/>
              <a:t>Poor,</a:t>
            </a:r>
            <a:endParaRPr sz="1600"/>
          </a:p>
          <a:p>
            <a:pPr marL="457200" lvl="0" indent="-330200" algn="l" rtl="0">
              <a:spcBef>
                <a:spcPts val="0"/>
              </a:spcBef>
              <a:spcAft>
                <a:spcPts val="0"/>
              </a:spcAft>
              <a:buSzPts val="1600"/>
              <a:buChar char="●"/>
            </a:pPr>
            <a:r>
              <a:rPr lang="en" sz="1600"/>
              <a:t>Fair,</a:t>
            </a:r>
            <a:endParaRPr sz="1600"/>
          </a:p>
          <a:p>
            <a:pPr marL="457200" lvl="0" indent="-330200" algn="l" rtl="0">
              <a:spcBef>
                <a:spcPts val="0"/>
              </a:spcBef>
              <a:spcAft>
                <a:spcPts val="0"/>
              </a:spcAft>
              <a:buSzPts val="1600"/>
              <a:buChar char="●"/>
            </a:pPr>
            <a:r>
              <a:rPr lang="en" sz="1600"/>
              <a:t>Good, </a:t>
            </a:r>
            <a:endParaRPr sz="1600"/>
          </a:p>
          <a:p>
            <a:pPr marL="457200" lvl="0" indent="-330200" algn="l" rtl="0">
              <a:spcBef>
                <a:spcPts val="0"/>
              </a:spcBef>
              <a:spcAft>
                <a:spcPts val="0"/>
              </a:spcAft>
              <a:buSzPts val="1600"/>
              <a:buChar char="●"/>
            </a:pPr>
            <a:r>
              <a:rPr lang="en" sz="1600"/>
              <a:t>Very Good,</a:t>
            </a:r>
            <a:endParaRPr sz="1600"/>
          </a:p>
          <a:p>
            <a:pPr marL="457200" lvl="0" indent="-330200" algn="l" rtl="0">
              <a:spcBef>
                <a:spcPts val="0"/>
              </a:spcBef>
              <a:spcAft>
                <a:spcPts val="0"/>
              </a:spcAft>
              <a:buSzPts val="1600"/>
              <a:buChar char="●"/>
            </a:pPr>
            <a:r>
              <a:rPr lang="en" sz="1600"/>
              <a:t>and Excellent.</a:t>
            </a:r>
            <a:endParaRPr sz="1600"/>
          </a:p>
          <a:p>
            <a:pPr marL="0" lvl="0" indent="0" algn="l" rtl="0">
              <a:spcBef>
                <a:spcPts val="0"/>
              </a:spcBef>
              <a:spcAft>
                <a:spcPts val="0"/>
              </a:spcAft>
              <a:buNone/>
            </a:pPr>
            <a:endParaRPr/>
          </a:p>
        </p:txBody>
      </p:sp>
      <p:sp>
        <p:nvSpPr>
          <p:cNvPr id="305" name="Google Shape;305;p37"/>
          <p:cNvSpPr txBox="1">
            <a:spLocks noGrp="1"/>
          </p:cNvSpPr>
          <p:nvPr>
            <p:ph type="subTitle" idx="3"/>
          </p:nvPr>
        </p:nvSpPr>
        <p:spPr>
          <a:xfrm>
            <a:off x="1098575" y="2140221"/>
            <a:ext cx="2505600" cy="46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 Score</a:t>
            </a:r>
            <a:endParaRPr/>
          </a:p>
        </p:txBody>
      </p:sp>
      <p:grpSp>
        <p:nvGrpSpPr>
          <p:cNvPr id="306" name="Google Shape;306;p37"/>
          <p:cNvGrpSpPr/>
          <p:nvPr/>
        </p:nvGrpSpPr>
        <p:grpSpPr>
          <a:xfrm>
            <a:off x="2006845" y="1354694"/>
            <a:ext cx="689046" cy="654573"/>
            <a:chOff x="6497750" y="3996975"/>
            <a:chExt cx="457200" cy="457200"/>
          </a:xfrm>
        </p:grpSpPr>
        <p:grpSp>
          <p:nvGrpSpPr>
            <p:cNvPr id="307" name="Google Shape;307;p37"/>
            <p:cNvGrpSpPr/>
            <p:nvPr/>
          </p:nvGrpSpPr>
          <p:grpSpPr>
            <a:xfrm>
              <a:off x="6588018" y="4096058"/>
              <a:ext cx="275271" cy="259034"/>
              <a:chOff x="-59889100" y="1945025"/>
              <a:chExt cx="317425" cy="301975"/>
            </a:xfrm>
          </p:grpSpPr>
          <p:sp>
            <p:nvSpPr>
              <p:cNvPr id="308" name="Google Shape;308;p37"/>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7"/>
            <p:cNvSpPr/>
            <p:nvPr/>
          </p:nvSpPr>
          <p:spPr>
            <a:xfrm>
              <a:off x="6497750" y="3996975"/>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313" name="Google Shape;313;p37"/>
          <p:cNvPicPr preferRelativeResize="0"/>
          <p:nvPr/>
        </p:nvPicPr>
        <p:blipFill>
          <a:blip r:embed="rId5">
            <a:alphaModFix/>
          </a:blip>
          <a:stretch>
            <a:fillRect/>
          </a:stretch>
        </p:blipFill>
        <p:spPr>
          <a:xfrm>
            <a:off x="4613800" y="1354700"/>
            <a:ext cx="3421750" cy="3248494"/>
          </a:xfrm>
          <a:prstGeom prst="rect">
            <a:avLst/>
          </a:prstGeom>
          <a:noFill/>
          <a:ln>
            <a:noFill/>
          </a:ln>
        </p:spPr>
      </p:pic>
      <p:pic>
        <p:nvPicPr>
          <p:cNvPr id="2" name="R7">
            <a:hlinkClick r:id="" action="ppaction://media"/>
            <a:extLst>
              <a:ext uri="{FF2B5EF4-FFF2-40B4-BE49-F238E27FC236}">
                <a16:creationId xmlns:a16="http://schemas.microsoft.com/office/drawing/2014/main" id="{B7F90823-B301-5730-7C5F-B741492A47F7}"/>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bg2">
                <a:lumMod val="60000"/>
                <a:lumOff val="40000"/>
                <a:tint val="45000"/>
                <a:satMod val="400000"/>
              </a:schemeClr>
            </a:duotone>
          </a:blip>
          <a:stretch>
            <a:fillRect/>
          </a:stretch>
        </p:blipFill>
        <p:spPr>
          <a:xfrm>
            <a:off x="4775399" y="552051"/>
            <a:ext cx="465674" cy="465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38"/>
          <p:cNvPicPr preferRelativeResize="0"/>
          <p:nvPr/>
        </p:nvPicPr>
        <p:blipFill rotWithShape="1">
          <a:blip r:embed="rId5">
            <a:alphaModFix/>
          </a:blip>
          <a:srcRect l="7291" t="5790" r="24690" b="8165"/>
          <a:stretch/>
        </p:blipFill>
        <p:spPr>
          <a:xfrm>
            <a:off x="0" y="0"/>
            <a:ext cx="4065902" cy="5143500"/>
          </a:xfrm>
          <a:prstGeom prst="rect">
            <a:avLst/>
          </a:prstGeom>
          <a:noFill/>
          <a:ln>
            <a:noFill/>
          </a:ln>
        </p:spPr>
      </p:pic>
      <p:sp>
        <p:nvSpPr>
          <p:cNvPr id="319" name="Google Shape;319;p38"/>
          <p:cNvSpPr txBox="1">
            <a:spLocks noGrp="1"/>
          </p:cNvSpPr>
          <p:nvPr>
            <p:ph type="title"/>
          </p:nvPr>
        </p:nvSpPr>
        <p:spPr>
          <a:xfrm>
            <a:off x="3861350" y="2033250"/>
            <a:ext cx="4569300" cy="1639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600"/>
              <a:t>Storyboard</a:t>
            </a:r>
            <a:endParaRPr sz="6800"/>
          </a:p>
        </p:txBody>
      </p:sp>
      <p:sp>
        <p:nvSpPr>
          <p:cNvPr id="320" name="Google Shape;320;p38"/>
          <p:cNvSpPr txBox="1">
            <a:spLocks noGrp="1"/>
          </p:cNvSpPr>
          <p:nvPr>
            <p:ph type="title" idx="2"/>
          </p:nvPr>
        </p:nvSpPr>
        <p:spPr>
          <a:xfrm>
            <a:off x="7338475" y="910050"/>
            <a:ext cx="10923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321" name="Google Shape;321;p38"/>
          <p:cNvPicPr preferRelativeResize="0">
            <a:picLocks noGrp="1"/>
          </p:cNvPicPr>
          <p:nvPr>
            <p:ph type="pic" idx="3"/>
          </p:nvPr>
        </p:nvPicPr>
        <p:blipFill rotWithShape="1">
          <a:blip r:embed="rId6">
            <a:alphaModFix/>
          </a:blip>
          <a:srcRect l="56755" r="2520"/>
          <a:stretch/>
        </p:blipFill>
        <p:spPr>
          <a:xfrm>
            <a:off x="549100" y="0"/>
            <a:ext cx="2746598" cy="5143502"/>
          </a:xfrm>
          <a:prstGeom prst="rect">
            <a:avLst/>
          </a:prstGeom>
        </p:spPr>
      </p:pic>
      <p:pic>
        <p:nvPicPr>
          <p:cNvPr id="2" name="R6">
            <a:hlinkClick r:id="" action="ppaction://media"/>
            <a:extLst>
              <a:ext uri="{FF2B5EF4-FFF2-40B4-BE49-F238E27FC236}">
                <a16:creationId xmlns:a16="http://schemas.microsoft.com/office/drawing/2014/main" id="{444A638F-49A1-5EEC-264B-A766786A2805}"/>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6146000" y="1036516"/>
            <a:ext cx="730063" cy="7300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body" idx="1"/>
          </p:nvPr>
        </p:nvSpPr>
        <p:spPr>
          <a:xfrm>
            <a:off x="294775" y="464701"/>
            <a:ext cx="7704000" cy="3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DM Serif Display"/>
                <a:ea typeface="DM Serif Display"/>
                <a:cs typeface="DM Serif Display"/>
                <a:sym typeface="DM Serif Display"/>
              </a:rPr>
              <a:t>Initial Sketch</a:t>
            </a:r>
            <a:endParaRPr sz="2800">
              <a:latin typeface="DM Serif Display"/>
              <a:ea typeface="DM Serif Display"/>
              <a:cs typeface="DM Serif Display"/>
              <a:sym typeface="DM Serif Display"/>
            </a:endParaRPr>
          </a:p>
        </p:txBody>
      </p:sp>
      <p:pic>
        <p:nvPicPr>
          <p:cNvPr id="327" name="Google Shape;327;p39"/>
          <p:cNvPicPr preferRelativeResize="0"/>
          <p:nvPr/>
        </p:nvPicPr>
        <p:blipFill>
          <a:blip r:embed="rId5">
            <a:alphaModFix/>
          </a:blip>
          <a:stretch>
            <a:fillRect/>
          </a:stretch>
        </p:blipFill>
        <p:spPr>
          <a:xfrm>
            <a:off x="319175" y="1144975"/>
            <a:ext cx="2701000" cy="1868749"/>
          </a:xfrm>
          <a:prstGeom prst="rect">
            <a:avLst/>
          </a:prstGeom>
          <a:noFill/>
          <a:ln>
            <a:noFill/>
          </a:ln>
        </p:spPr>
      </p:pic>
      <p:sp>
        <p:nvSpPr>
          <p:cNvPr id="328" name="Google Shape;328;p39"/>
          <p:cNvSpPr txBox="1"/>
          <p:nvPr/>
        </p:nvSpPr>
        <p:spPr>
          <a:xfrm>
            <a:off x="294775" y="3111675"/>
            <a:ext cx="2749800" cy="190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900">
                <a:solidFill>
                  <a:schemeClr val="dk1"/>
                </a:solidFill>
                <a:latin typeface="Barlow"/>
                <a:ea typeface="Barlow"/>
                <a:cs typeface="Barlow"/>
                <a:sym typeface="Barlow"/>
              </a:rPr>
              <a:t>This sketch represents a stacked column chart showing customer balances by the number of products held. Each bar splits into "Exited" (Yes) and "Not Exited" (No) segments, allowing easy comparison of balances between these groups.</a:t>
            </a:r>
            <a:endParaRPr sz="900">
              <a:solidFill>
                <a:schemeClr val="dk1"/>
              </a:solidFill>
              <a:latin typeface="Barlow"/>
              <a:ea typeface="Barlow"/>
              <a:cs typeface="Barlow"/>
              <a:sym typeface="Barlow"/>
            </a:endParaRPr>
          </a:p>
          <a:p>
            <a:pPr marL="0" lvl="0" indent="0" algn="l" rtl="0">
              <a:lnSpc>
                <a:spcPct val="115000"/>
              </a:lnSpc>
              <a:spcBef>
                <a:spcPts val="1200"/>
              </a:spcBef>
              <a:spcAft>
                <a:spcPts val="0"/>
              </a:spcAft>
              <a:buNone/>
            </a:pPr>
            <a:r>
              <a:rPr lang="en" sz="900">
                <a:solidFill>
                  <a:schemeClr val="dk1"/>
                </a:solidFill>
                <a:latin typeface="Barlow"/>
                <a:ea typeface="Barlow"/>
                <a:cs typeface="Barlow"/>
                <a:sym typeface="Barlow"/>
              </a:rPr>
              <a:t>The geographic filter on the left enables users to view data specific to France, Germany, or Spain, providing regional insights. This chart helps reveal if holding multiple products correlates with higher balances or retention.</a:t>
            </a:r>
            <a:endParaRPr sz="900">
              <a:solidFill>
                <a:schemeClr val="dk1"/>
              </a:solidFill>
              <a:latin typeface="Barlow"/>
              <a:ea typeface="Barlow"/>
              <a:cs typeface="Barlow"/>
              <a:sym typeface="Barlow"/>
            </a:endParaRPr>
          </a:p>
          <a:p>
            <a:pPr marL="0" lvl="0" indent="0" algn="l" rtl="0">
              <a:spcBef>
                <a:spcPts val="1200"/>
              </a:spcBef>
              <a:spcAft>
                <a:spcPts val="0"/>
              </a:spcAft>
              <a:buNone/>
            </a:pPr>
            <a:endParaRPr sz="900">
              <a:solidFill>
                <a:schemeClr val="dk1"/>
              </a:solidFill>
              <a:latin typeface="Barlow"/>
              <a:ea typeface="Barlow"/>
              <a:cs typeface="Barlow"/>
              <a:sym typeface="Barlow"/>
            </a:endParaRPr>
          </a:p>
        </p:txBody>
      </p:sp>
      <p:pic>
        <p:nvPicPr>
          <p:cNvPr id="329" name="Google Shape;329;p39"/>
          <p:cNvPicPr preferRelativeResize="0"/>
          <p:nvPr/>
        </p:nvPicPr>
        <p:blipFill>
          <a:blip r:embed="rId6">
            <a:alphaModFix/>
          </a:blip>
          <a:stretch>
            <a:fillRect/>
          </a:stretch>
        </p:blipFill>
        <p:spPr>
          <a:xfrm>
            <a:off x="3276988" y="1109325"/>
            <a:ext cx="1986436" cy="1904398"/>
          </a:xfrm>
          <a:prstGeom prst="rect">
            <a:avLst/>
          </a:prstGeom>
          <a:noFill/>
          <a:ln>
            <a:noFill/>
          </a:ln>
        </p:spPr>
      </p:pic>
      <p:sp>
        <p:nvSpPr>
          <p:cNvPr id="330" name="Google Shape;330;p39"/>
          <p:cNvSpPr txBox="1"/>
          <p:nvPr/>
        </p:nvSpPr>
        <p:spPr>
          <a:xfrm>
            <a:off x="3277050" y="3111675"/>
            <a:ext cx="1986300" cy="17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a:ea typeface="Barlow"/>
                <a:cs typeface="Barlow"/>
                <a:sym typeface="Barlow"/>
              </a:rPr>
              <a:t>This sketch illustrates a donut chart representing the proportion of bankers who have a credit card ("Yes") versus those who do not ("No"). This visualization provides a quick snapshot of credit card ownership among customers, helping identify the percentage of customers engaged with this product.</a:t>
            </a:r>
            <a:endParaRPr sz="900">
              <a:solidFill>
                <a:schemeClr val="dk1"/>
              </a:solidFill>
              <a:latin typeface="Barlow"/>
              <a:ea typeface="Barlow"/>
              <a:cs typeface="Barlow"/>
              <a:sym typeface="Barlow"/>
            </a:endParaRPr>
          </a:p>
        </p:txBody>
      </p:sp>
      <p:pic>
        <p:nvPicPr>
          <p:cNvPr id="331" name="Google Shape;331;p39"/>
          <p:cNvPicPr preferRelativeResize="0"/>
          <p:nvPr/>
        </p:nvPicPr>
        <p:blipFill>
          <a:blip r:embed="rId7">
            <a:alphaModFix/>
          </a:blip>
          <a:stretch>
            <a:fillRect/>
          </a:stretch>
        </p:blipFill>
        <p:spPr>
          <a:xfrm>
            <a:off x="5520250" y="1193661"/>
            <a:ext cx="3555700" cy="1820074"/>
          </a:xfrm>
          <a:prstGeom prst="rect">
            <a:avLst/>
          </a:prstGeom>
          <a:noFill/>
          <a:ln>
            <a:noFill/>
          </a:ln>
        </p:spPr>
      </p:pic>
      <p:sp>
        <p:nvSpPr>
          <p:cNvPr id="332" name="Google Shape;332;p39"/>
          <p:cNvSpPr txBox="1"/>
          <p:nvPr/>
        </p:nvSpPr>
        <p:spPr>
          <a:xfrm>
            <a:off x="5520225" y="3111675"/>
            <a:ext cx="3498000" cy="16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a:ea typeface="Barlow"/>
                <a:cs typeface="Barlow"/>
                <a:sym typeface="Barlow"/>
              </a:rPr>
              <a:t>This sketch presents a scatter chart displaying customer balances across different ages. The visualization helps identify balance trends by age group, revealing patterns such as potential peaks in balance at specific ages, which can guide targeted financial strategies. By examining balance distribution by age, this chart aids in understanding which age groups hold higher balances, supporting age-based segmentation for customer outreach and retention efforts.</a:t>
            </a:r>
            <a:endParaRPr sz="900">
              <a:solidFill>
                <a:schemeClr val="dk1"/>
              </a:solidFill>
              <a:latin typeface="Barlow"/>
              <a:ea typeface="Barlow"/>
              <a:cs typeface="Barlow"/>
              <a:sym typeface="Barlow"/>
            </a:endParaRPr>
          </a:p>
        </p:txBody>
      </p:sp>
      <p:pic>
        <p:nvPicPr>
          <p:cNvPr id="2" name="R5">
            <a:hlinkClick r:id="" action="ppaction://media"/>
            <a:extLst>
              <a:ext uri="{FF2B5EF4-FFF2-40B4-BE49-F238E27FC236}">
                <a16:creationId xmlns:a16="http://schemas.microsoft.com/office/drawing/2014/main" id="{4BCF800C-C74A-9FFB-BB0F-0401F6F157C7}"/>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bg2">
                <a:lumMod val="60000"/>
                <a:lumOff val="40000"/>
                <a:tint val="45000"/>
                <a:satMod val="400000"/>
              </a:schemeClr>
            </a:duotone>
          </a:blip>
          <a:stretch>
            <a:fillRect/>
          </a:stretch>
        </p:blipFill>
        <p:spPr>
          <a:xfrm>
            <a:off x="2606076" y="541839"/>
            <a:ext cx="438499" cy="4384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3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body" idx="1"/>
          </p:nvPr>
        </p:nvSpPr>
        <p:spPr>
          <a:xfrm>
            <a:off x="188825" y="497701"/>
            <a:ext cx="7704000" cy="3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DM Serif Display"/>
                <a:ea typeface="DM Serif Display"/>
                <a:cs typeface="DM Serif Display"/>
                <a:sym typeface="DM Serif Display"/>
              </a:rPr>
              <a:t>Initial Sketch </a:t>
            </a:r>
            <a:endParaRPr sz="2800">
              <a:latin typeface="DM Serif Display"/>
              <a:ea typeface="DM Serif Display"/>
              <a:cs typeface="DM Serif Display"/>
              <a:sym typeface="DM Serif Display"/>
            </a:endParaRPr>
          </a:p>
          <a:p>
            <a:pPr marL="0" lvl="0" indent="0" algn="l" rtl="0">
              <a:spcBef>
                <a:spcPts val="0"/>
              </a:spcBef>
              <a:spcAft>
                <a:spcPts val="0"/>
              </a:spcAft>
              <a:buNone/>
            </a:pPr>
            <a:endParaRPr/>
          </a:p>
        </p:txBody>
      </p:sp>
      <p:pic>
        <p:nvPicPr>
          <p:cNvPr id="338" name="Google Shape;338;p40"/>
          <p:cNvPicPr preferRelativeResize="0"/>
          <p:nvPr/>
        </p:nvPicPr>
        <p:blipFill>
          <a:blip r:embed="rId5">
            <a:alphaModFix/>
          </a:blip>
          <a:stretch>
            <a:fillRect/>
          </a:stretch>
        </p:blipFill>
        <p:spPr>
          <a:xfrm>
            <a:off x="188825" y="1151100"/>
            <a:ext cx="2698176" cy="2102875"/>
          </a:xfrm>
          <a:prstGeom prst="rect">
            <a:avLst/>
          </a:prstGeom>
          <a:noFill/>
          <a:ln>
            <a:noFill/>
          </a:ln>
        </p:spPr>
      </p:pic>
      <p:sp>
        <p:nvSpPr>
          <p:cNvPr id="339" name="Google Shape;339;p40"/>
          <p:cNvSpPr txBox="1"/>
          <p:nvPr/>
        </p:nvSpPr>
        <p:spPr>
          <a:xfrm>
            <a:off x="188825" y="3319200"/>
            <a:ext cx="2625300" cy="18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a:ea typeface="Barlow"/>
                <a:cs typeface="Barlow"/>
                <a:sym typeface="Barlow"/>
              </a:rPr>
              <a:t>This sketch shows a donut chart visualizing the proportion of active versus inactive bankers. Each section represents the share of customers who are currently active compared to those who are inactive. This chart quickly highlights the level of customer engagement, helping to identify the retention rate and the inactive segment that may benefit from re-engagement strategies.</a:t>
            </a:r>
            <a:endParaRPr sz="1000">
              <a:solidFill>
                <a:schemeClr val="dk1"/>
              </a:solidFill>
              <a:latin typeface="Barlow"/>
              <a:ea typeface="Barlow"/>
              <a:cs typeface="Barlow"/>
              <a:sym typeface="Barlow"/>
            </a:endParaRPr>
          </a:p>
        </p:txBody>
      </p:sp>
      <p:pic>
        <p:nvPicPr>
          <p:cNvPr id="340" name="Google Shape;340;p40"/>
          <p:cNvPicPr preferRelativeResize="0"/>
          <p:nvPr/>
        </p:nvPicPr>
        <p:blipFill>
          <a:blip r:embed="rId6">
            <a:alphaModFix/>
          </a:blip>
          <a:stretch>
            <a:fillRect/>
          </a:stretch>
        </p:blipFill>
        <p:spPr>
          <a:xfrm>
            <a:off x="3556325" y="1058900"/>
            <a:ext cx="2625300" cy="2287268"/>
          </a:xfrm>
          <a:prstGeom prst="rect">
            <a:avLst/>
          </a:prstGeom>
          <a:noFill/>
          <a:ln>
            <a:noFill/>
          </a:ln>
        </p:spPr>
      </p:pic>
      <p:sp>
        <p:nvSpPr>
          <p:cNvPr id="341" name="Google Shape;341;p40"/>
          <p:cNvSpPr txBox="1"/>
          <p:nvPr/>
        </p:nvSpPr>
        <p:spPr>
          <a:xfrm>
            <a:off x="6332825" y="1151100"/>
            <a:ext cx="2625300" cy="2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a:ea typeface="Barlow"/>
                <a:cs typeface="Barlow"/>
                <a:sym typeface="Barlow"/>
              </a:rPr>
              <a:t>This sketch displays a treemap chart categorizing bankers by their credit score ranges: Poor, Fair, Good, Very Good, and Excellent. Each segment represents a different credit range, with the size of each box indicating the proportion of customers within that category. This visualization helps identify the distribution of credit scores across the customer base, supporting strategies for tailored financial products or targeted marketing for specific credit segments.</a:t>
            </a:r>
            <a:endParaRPr sz="1000">
              <a:solidFill>
                <a:schemeClr val="dk1"/>
              </a:solidFill>
              <a:latin typeface="Barlow"/>
              <a:ea typeface="Barlow"/>
              <a:cs typeface="Barlow"/>
              <a:sym typeface="Barlow"/>
            </a:endParaRPr>
          </a:p>
        </p:txBody>
      </p:sp>
      <p:pic>
        <p:nvPicPr>
          <p:cNvPr id="2" name="R3">
            <a:hlinkClick r:id="" action="ppaction://media"/>
            <a:extLst>
              <a:ext uri="{FF2B5EF4-FFF2-40B4-BE49-F238E27FC236}">
                <a16:creationId xmlns:a16="http://schemas.microsoft.com/office/drawing/2014/main" id="{62681D98-979B-A1B1-F7B4-6C2B5E4A776E}"/>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bg2">
                <a:lumMod val="60000"/>
                <a:lumOff val="40000"/>
                <a:tint val="45000"/>
                <a:satMod val="400000"/>
              </a:schemeClr>
            </a:duotone>
          </a:blip>
          <a:stretch>
            <a:fillRect/>
          </a:stretch>
        </p:blipFill>
        <p:spPr>
          <a:xfrm>
            <a:off x="2571499" y="573649"/>
            <a:ext cx="485251" cy="4852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8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1"/>
          <p:cNvSpPr txBox="1">
            <a:spLocks noGrp="1"/>
          </p:cNvSpPr>
          <p:nvPr>
            <p:ph type="title"/>
          </p:nvPr>
        </p:nvSpPr>
        <p:spPr>
          <a:xfrm>
            <a:off x="390725"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Storyboard</a:t>
            </a:r>
            <a:endParaRPr/>
          </a:p>
        </p:txBody>
      </p:sp>
      <p:sp>
        <p:nvSpPr>
          <p:cNvPr id="347" name="Google Shape;347;p41"/>
          <p:cNvSpPr txBox="1">
            <a:spLocks noGrp="1"/>
          </p:cNvSpPr>
          <p:nvPr>
            <p:ph type="body" idx="1"/>
          </p:nvPr>
        </p:nvSpPr>
        <p:spPr>
          <a:xfrm>
            <a:off x="528000" y="1017725"/>
            <a:ext cx="7887300" cy="3592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b="1"/>
              <a:t>Banker Distribution by Geography</a:t>
            </a:r>
            <a:br>
              <a:rPr lang="en" sz="1100"/>
            </a:br>
            <a:r>
              <a:rPr lang="en" sz="1100"/>
              <a:t>This section sets the stage by giving a geographic breakdown of customers in France, Germany, and Spain. It identifies key markets with high customer counts, specifically Germany and France, where the bank can focus its engagement efforts. By understanding the distribution across regions, stakeholders gain an initial sense of where their core customer base resides, laying the foundation for deeper insights into these regions.</a:t>
            </a:r>
            <a:endParaRPr sz="1100"/>
          </a:p>
          <a:p>
            <a:pPr marL="0" lvl="0" indent="0" algn="l" rtl="0">
              <a:lnSpc>
                <a:spcPct val="115000"/>
              </a:lnSpc>
              <a:spcBef>
                <a:spcPts val="1200"/>
              </a:spcBef>
              <a:spcAft>
                <a:spcPts val="0"/>
              </a:spcAft>
              <a:buNone/>
            </a:pPr>
            <a:r>
              <a:rPr lang="en" sz="1100" b="1"/>
              <a:t>Balance by Number of Products</a:t>
            </a:r>
            <a:br>
              <a:rPr lang="en" sz="1100"/>
            </a:br>
            <a:r>
              <a:rPr lang="en" sz="1100"/>
              <a:t>Next, the dashboard delves into customer behavior by examining the balance held by customers relative to the number of products they own. This view is segmented by exit status (Exited vs. Not Exited), highlighting whether product adoption correlates with retention and higher balance levels. For instance, if customers with more products tend to have higher balances and lower exit rates, it suggests that cross-selling additional products could be an effective retention strategy.</a:t>
            </a:r>
            <a:endParaRPr sz="1100"/>
          </a:p>
          <a:p>
            <a:pPr marL="0" lvl="0" indent="0" algn="l" rtl="0">
              <a:lnSpc>
                <a:spcPct val="115000"/>
              </a:lnSpc>
              <a:spcBef>
                <a:spcPts val="1200"/>
              </a:spcBef>
              <a:spcAft>
                <a:spcPts val="1200"/>
              </a:spcAft>
              <a:buNone/>
            </a:pPr>
            <a:r>
              <a:rPr lang="en" sz="1100" b="1"/>
              <a:t>Bankers with Credit Card</a:t>
            </a:r>
            <a:br>
              <a:rPr lang="en" sz="1100"/>
            </a:br>
            <a:r>
              <a:rPr lang="en" sz="1100"/>
              <a:t>This donut chart gives a quick snapshot of credit card ownership among customers, showing the proportion of those with and without a card. This insight helps the bank assess the reach of one of its key financial products and consider marketing strategies to encourage credit card adoption among customers who currently don’t have one. Understanding this distribution is valuable for planning product-specific campaigns and boosting customer engagement. </a:t>
            </a:r>
            <a:endParaRPr sz="1500"/>
          </a:p>
        </p:txBody>
      </p:sp>
      <p:pic>
        <p:nvPicPr>
          <p:cNvPr id="2" name="R4">
            <a:hlinkClick r:id="" action="ppaction://media"/>
            <a:extLst>
              <a:ext uri="{FF2B5EF4-FFF2-40B4-BE49-F238E27FC236}">
                <a16:creationId xmlns:a16="http://schemas.microsoft.com/office/drawing/2014/main" id="{F2DB9108-AE9B-B5A5-AC1B-26BB14E3BA3F}"/>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bg2">
                <a:lumMod val="60000"/>
                <a:lumOff val="40000"/>
                <a:tint val="45000"/>
                <a:satMod val="400000"/>
              </a:schemeClr>
            </a:duotone>
          </a:blip>
          <a:stretch>
            <a:fillRect/>
          </a:stretch>
        </p:blipFill>
        <p:spPr>
          <a:xfrm>
            <a:off x="2942547" y="532975"/>
            <a:ext cx="484750" cy="484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13000">
        <p14:reveal/>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4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International Day of Banks by Slidesgo">
  <a:themeElements>
    <a:clrScheme name="Simple Light">
      <a:dk1>
        <a:srgbClr val="FCFDFD"/>
      </a:dk1>
      <a:lt1>
        <a:srgbClr val="012732"/>
      </a:lt1>
      <a:dk2>
        <a:srgbClr val="E2C07C"/>
      </a:dk2>
      <a:lt2>
        <a:srgbClr val="FCE49C"/>
      </a:lt2>
      <a:accent1>
        <a:srgbClr val="C8876B"/>
      </a:accent1>
      <a:accent2>
        <a:srgbClr val="DBA892"/>
      </a:accent2>
      <a:accent3>
        <a:srgbClr val="FFFFFF"/>
      </a:accent3>
      <a:accent4>
        <a:srgbClr val="FFFFFF"/>
      </a:accent4>
      <a:accent5>
        <a:srgbClr val="FFFFFF"/>
      </a:accent5>
      <a:accent6>
        <a:srgbClr val="FFFFFF"/>
      </a:accent6>
      <a:hlink>
        <a:srgbClr val="FCFD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1105</Words>
  <Application>Microsoft Office PowerPoint</Application>
  <PresentationFormat>On-screen Show (16:9)</PresentationFormat>
  <Paragraphs>81</Paragraphs>
  <Slides>22</Slides>
  <Notes>22</Notes>
  <HiddenSlides>0</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DM Serif Display</vt:lpstr>
      <vt:lpstr>Nunito Light</vt:lpstr>
      <vt:lpstr>Barlow</vt:lpstr>
      <vt:lpstr>Bebas Neue</vt:lpstr>
      <vt:lpstr>Arial</vt:lpstr>
      <vt:lpstr>International Day of Banks by Slidesgo</vt:lpstr>
      <vt:lpstr>Banking: Customer Exit Insights</vt:lpstr>
      <vt:lpstr>Table of contents</vt:lpstr>
      <vt:lpstr>Data &amp; Transformations</vt:lpstr>
      <vt:lpstr>Transformed Columns</vt:lpstr>
      <vt:lpstr>Conditional Column</vt:lpstr>
      <vt:lpstr>Storyboard</vt:lpstr>
      <vt:lpstr>PowerPoint Presentation</vt:lpstr>
      <vt:lpstr>PowerPoint Presentation</vt:lpstr>
      <vt:lpstr>Storyboard</vt:lpstr>
      <vt:lpstr>Storyboard </vt:lpstr>
      <vt:lpstr>Dashboard</vt:lpstr>
      <vt:lpstr>PowerPoint Presentation</vt:lpstr>
      <vt:lpstr>Filters</vt:lpstr>
      <vt:lpstr>Drill Through</vt:lpstr>
      <vt:lpstr>Story</vt:lpstr>
      <vt:lpstr>In France , Germany and Spain…</vt:lpstr>
      <vt:lpstr>In France , Germany and Spain…</vt:lpstr>
      <vt:lpstr>In France , Germany and Spain…</vt:lpstr>
      <vt:lpstr>Age v Balance: Exiting Bankers</vt:lpstr>
      <vt:lpstr>Age v Balance: Non-exiting Bankers</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tewande oshodi</dc:creator>
  <cp:lastModifiedBy>Adebayo, Maryam</cp:lastModifiedBy>
  <cp:revision>4</cp:revision>
  <dcterms:modified xsi:type="dcterms:W3CDTF">2025-04-17T21:20:23Z</dcterms:modified>
</cp:coreProperties>
</file>